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9.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0.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11.xml" ContentType="application/vnd.openxmlformats-officedocument.theme+xml"/>
  <Override PartName="/ppt/tags/tag2.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57" r:id="rId4"/>
    <p:sldMasterId id="2147483834" r:id="rId5"/>
    <p:sldMasterId id="2147483926" r:id="rId6"/>
    <p:sldMasterId id="2147483928" r:id="rId7"/>
    <p:sldMasterId id="2147483935" r:id="rId8"/>
    <p:sldMasterId id="2147483937" r:id="rId9"/>
    <p:sldMasterId id="2147483946" r:id="rId10"/>
    <p:sldMasterId id="2147483949" r:id="rId11"/>
    <p:sldMasterId id="2147484046" r:id="rId12"/>
    <p:sldMasterId id="2147484057" r:id="rId13"/>
    <p:sldMasterId id="2147484072" r:id="rId14"/>
    <p:sldMasterId id="2147484080" r:id="rId15"/>
  </p:sldMasterIdLst>
  <p:notesMasterIdLst>
    <p:notesMasterId r:id="rId17"/>
  </p:notesMasterIdLst>
  <p:handoutMasterIdLst>
    <p:handoutMasterId r:id="rId18"/>
  </p:handoutMasterIdLst>
  <p:sldIdLst>
    <p:sldId id="2147472486" r:id="rId16"/>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2B240C5-603A-40B5-B312-BB863ECADD50}">
          <p14:sldIdLst>
            <p14:sldId id="2147472486"/>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gado, Angelo" initials="SA" lastIdx="0" clrIdx="0">
    <p:extLst>
      <p:ext uri="{19B8F6BF-5375-455C-9EA6-DF929625EA0E}">
        <p15:presenceInfo xmlns:p15="http://schemas.microsoft.com/office/powerpoint/2012/main" userId="S::angelo.salgado14@t-mobile.com::749b456a-b0ee-4fb1-8c5e-7fe32aa5f003" providerId="AD"/>
      </p:ext>
    </p:extLst>
  </p:cmAuthor>
  <p:cmAuthor id="2" name="Tolentino, Sherwin" initials="TS" lastIdx="0" clrIdx="1">
    <p:extLst>
      <p:ext uri="{19B8F6BF-5375-455C-9EA6-DF929625EA0E}">
        <p15:presenceInfo xmlns:p15="http://schemas.microsoft.com/office/powerpoint/2012/main" userId="S::Sherwin.Tolentino6@T-Mobile.com::924f6893-4c59-44de-8a62-3ba2f4ec322f" providerId="AD"/>
      </p:ext>
    </p:extLst>
  </p:cmAuthor>
  <p:cmAuthor id="3" name="Kara Bone" initials="KB" lastIdx="0" clrIdx="2">
    <p:extLst>
      <p:ext uri="{19B8F6BF-5375-455C-9EA6-DF929625EA0E}">
        <p15:presenceInfo xmlns:p15="http://schemas.microsoft.com/office/powerpoint/2012/main" userId="XKdopbP0h7tQTX0kyHq9MOYzCwFgRlsvbVz9LYLdkdI=" providerId="None"/>
      </p:ext>
    </p:extLst>
  </p:cmAuthor>
  <p:cmAuthor id="4" name="Jacobsen, Lynne" initials="JL" lastIdx="0" clrIdx="3"/>
  <p:cmAuthor id="5" name="Bone, Kara" initials="BK"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50BB0-C4B9-4E72-816E-2A517608B8F6}" v="9" dt="2024-11-12T22:45:05.5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75" autoAdjust="0"/>
    <p:restoredTop sz="94722"/>
  </p:normalViewPr>
  <p:slideViewPr>
    <p:cSldViewPr snapToGrid="0">
      <p:cViewPr varScale="1">
        <p:scale>
          <a:sx n="150" d="100"/>
          <a:sy n="150" d="100"/>
        </p:scale>
        <p:origin x="1542" y="108"/>
      </p:cViewPr>
      <p:guideLst>
        <p:guide pos="3840"/>
        <p:guide orient="horz" pos="216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D22FB6-13E2-B84F-8B09-E0789BE35DB0}" type="slidenum">
              <a:rPr lang="en-US" smtClean="0"/>
              <a:t>‹#›</a:t>
            </a:fld>
            <a:endParaRPr lang="en-US"/>
          </a:p>
        </p:txBody>
      </p:sp>
      <p:sp>
        <p:nvSpPr>
          <p:cNvPr id="3" name="Date Placeholder 2">
            <a:extLst>
              <a:ext uri="{FF2B5EF4-FFF2-40B4-BE49-F238E27FC236}">
                <a16:creationId xmlns:a16="http://schemas.microsoft.com/office/drawing/2014/main" id="{DF08B80D-5A25-F14F-A19E-833A383AEE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486858-BEB2-AA4A-AEF7-6C259965A833}" type="datetimeFigureOut">
              <a:rPr lang="en-US" smtClean="0"/>
              <a:t>11/14/2024</a:t>
            </a:fld>
            <a:endParaRPr lang="en-US"/>
          </a:p>
        </p:txBody>
      </p:sp>
    </p:spTree>
    <p:extLst>
      <p:ext uri="{BB962C8B-B14F-4D97-AF65-F5344CB8AC3E}">
        <p14:creationId xmlns:p14="http://schemas.microsoft.com/office/powerpoint/2010/main" val="76065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50B3E-2EAB-E847-9859-1E8EF3D97F17}"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F51BA-7433-1D4B-84CB-B35DE54FDFCD}" type="slidenum">
              <a:rPr lang="en-US" smtClean="0"/>
              <a:t>‹#›</a:t>
            </a:fld>
            <a:endParaRPr lang="en-US"/>
          </a:p>
        </p:txBody>
      </p:sp>
    </p:spTree>
    <p:extLst>
      <p:ext uri="{BB962C8B-B14F-4D97-AF65-F5344CB8AC3E}">
        <p14:creationId xmlns:p14="http://schemas.microsoft.com/office/powerpoint/2010/main" val="387451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348381" rtl="0" eaLnBrk="1" fontAlgn="auto" latinLnBrk="0" hangingPunct="1">
              <a:lnSpc>
                <a:spcPct val="100000"/>
              </a:lnSpc>
              <a:spcBef>
                <a:spcPct val="0"/>
              </a:spcBef>
              <a:spcAft>
                <a:spcPct val="0"/>
              </a:spcAft>
              <a:buClrTx/>
              <a:buSzTx/>
              <a:buFontTx/>
              <a:buNone/>
              <a:defRPr/>
            </a:pPr>
            <a:fld id="{828D7002-10C4-4E85-AF1E-2279343860D4}"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348381" rtl="0" eaLnBrk="1" fontAlgn="auto" latinLnBrk="0" hangingPunct="1">
                <a:lnSpc>
                  <a:spcPct val="100000"/>
                </a:lnSpc>
                <a:spcBef>
                  <a:spcPct val="0"/>
                </a:spcBef>
                <a:spcAft>
                  <a:spcPct val="0"/>
                </a:spcAft>
                <a:buClrTx/>
                <a:buSzTx/>
                <a:buFontTx/>
                <a:buNone/>
                <a:defRPr/>
              </a:pPr>
              <a:t>1</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7644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7.xml"/><Relationship Id="rId4"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0.xml"/><Relationship Id="rId4" Type="http://schemas.openxmlformats.org/officeDocument/2006/relationships/image" Target="../media/image21.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nstructions_Template-Overview">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2D7CB3A-C869-7745-A3E7-D2E1A85F305C}"/>
              </a:ext>
            </a:extLst>
          </p:cNvPr>
          <p:cNvSpPr/>
          <p:nvPr userDrawn="1"/>
        </p:nvSpPr>
        <p:spPr>
          <a:xfrm>
            <a:off x="0" y="0"/>
            <a:ext cx="5071466" cy="685800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2">
            <a:extLst>
              <a:ext uri="{FF2B5EF4-FFF2-40B4-BE49-F238E27FC236}">
                <a16:creationId xmlns:a16="http://schemas.microsoft.com/office/drawing/2014/main" id="{F1AE4BC4-40EE-5345-89CC-0F7C6DA5A86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071466" y="861933"/>
            <a:ext cx="6134416" cy="5141199"/>
          </a:xfrm>
          <a:prstGeom prst="rect">
            <a:avLst/>
          </a:prstGeom>
        </p:spPr>
      </p:pic>
      <p:grpSp>
        <p:nvGrpSpPr>
          <p:cNvPr id="14" name="Group 13">
            <a:extLst>
              <a:ext uri="{FF2B5EF4-FFF2-40B4-BE49-F238E27FC236}">
                <a16:creationId xmlns:a16="http://schemas.microsoft.com/office/drawing/2014/main" id="{D7339A1A-8CB2-5247-BD3F-CA950AE1A115}"/>
              </a:ext>
            </a:extLst>
          </p:cNvPr>
          <p:cNvGrpSpPr/>
          <p:nvPr userDrawn="1"/>
        </p:nvGrpSpPr>
        <p:grpSpPr>
          <a:xfrm>
            <a:off x="0" y="0"/>
            <a:ext cx="786983" cy="786983"/>
            <a:chOff x="1036572" y="786063"/>
            <a:chExt cx="2286000" cy="2286000"/>
          </a:xfrm>
        </p:grpSpPr>
        <p:sp>
          <p:nvSpPr>
            <p:cNvPr id="15" name="Rectangle 14">
              <a:extLst>
                <a:ext uri="{FF2B5EF4-FFF2-40B4-BE49-F238E27FC236}">
                  <a16:creationId xmlns:a16="http://schemas.microsoft.com/office/drawing/2014/main" id="{03BB9F3E-B11E-2A42-8CB8-3E9D2DC2CB21}"/>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6" name="Picture 15" descr="A picture containing text, clipart&#10;&#10;Description automatically generated">
              <a:extLst>
                <a:ext uri="{FF2B5EF4-FFF2-40B4-BE49-F238E27FC236}">
                  <a16:creationId xmlns:a16="http://schemas.microsoft.com/office/drawing/2014/main" id="{87E07178-0154-764E-835E-FC5FFACD91C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8" name="TextBox 17">
            <a:extLst>
              <a:ext uri="{FF2B5EF4-FFF2-40B4-BE49-F238E27FC236}">
                <a16:creationId xmlns:a16="http://schemas.microsoft.com/office/drawing/2014/main" id="{2FC297A2-7A6E-6243-85B7-CA9ADB1768B1}"/>
              </a:ext>
            </a:extLst>
          </p:cNvPr>
          <p:cNvSpPr txBox="1"/>
          <p:nvPr userDrawn="1"/>
        </p:nvSpPr>
        <p:spPr>
          <a:xfrm rot="16200000">
            <a:off x="-459364" y="5485096"/>
            <a:ext cx="1739579" cy="215444"/>
          </a:xfrm>
          <a:prstGeom prst="rect">
            <a:avLst/>
          </a:prstGeom>
          <a:noFill/>
        </p:spPr>
        <p:txBody>
          <a:bodyPr wrap="none" rtlCol="0">
            <a:spAutoFit/>
          </a:bodyPr>
          <a:lstStyle/>
          <a:p>
            <a:r>
              <a:rPr lang="en-US" sz="800" b="1" i="0" spc="600">
                <a:solidFill>
                  <a:schemeClr val="tx1"/>
                </a:solidFill>
                <a:latin typeface="TeleNeo Office" panose="020B0504040202090203" pitchFamily="34" charset="77"/>
                <a:ea typeface="Bebas Neue Bold" charset="0"/>
                <a:cs typeface="Bebas Neue Bold" charset="0"/>
              </a:rPr>
              <a:t>CONFIDENTIAL</a:t>
            </a:r>
          </a:p>
        </p:txBody>
      </p:sp>
    </p:spTree>
    <p:extLst>
      <p:ext uri="{BB962C8B-B14F-4D97-AF65-F5344CB8AC3E}">
        <p14:creationId xmlns:p14="http://schemas.microsoft.com/office/powerpoint/2010/main" val="3059558152"/>
      </p:ext>
    </p:extLst>
  </p:cSld>
  <p:clrMapOvr>
    <a:masterClrMapping/>
  </p:clrMapOvr>
  <p:transition/>
  <p:extLst>
    <p:ext uri="{DCECCB84-F9BA-43D5-87BE-67443E8EF086}">
      <p15:sldGuideLst xmlns:p15="http://schemas.microsoft.com/office/powerpoint/2012/main">
        <p15:guide id="1" orient="horz" pos="3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melines_Calenda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5CA5943-0598-C84F-A75A-8EA3B31AECA0}"/>
              </a:ext>
            </a:extLst>
          </p:cNvPr>
          <p:cNvSpPr/>
          <p:nvPr userDrawn="1"/>
        </p:nvSpPr>
        <p:spPr>
          <a:xfrm>
            <a:off x="0" y="0"/>
            <a:ext cx="12188952" cy="33101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6" name="Slide Number Placeholder 5">
            <a:extLst>
              <a:ext uri="{FF2B5EF4-FFF2-40B4-BE49-F238E27FC236}">
                <a16:creationId xmlns:a16="http://schemas.microsoft.com/office/drawing/2014/main" id="{5CB75A44-A69E-3F40-A22D-BB9D257CC1CE}"/>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sp>
        <p:nvSpPr>
          <p:cNvPr id="12" name="Title 23">
            <a:extLst>
              <a:ext uri="{FF2B5EF4-FFF2-40B4-BE49-F238E27FC236}">
                <a16:creationId xmlns:a16="http://schemas.microsoft.com/office/drawing/2014/main" id="{FD11B0DF-3B4D-C64E-8F14-19F5AD46D19D}"/>
              </a:ext>
            </a:extLst>
          </p:cNvPr>
          <p:cNvSpPr>
            <a:spLocks noGrp="1"/>
          </p:cNvSpPr>
          <p:nvPr>
            <p:ph type="title" hasCustomPrompt="1"/>
          </p:nvPr>
        </p:nvSpPr>
        <p:spPr>
          <a:xfrm>
            <a:off x="979488" y="1646527"/>
            <a:ext cx="8178800" cy="1497205"/>
          </a:xfrm>
          <a:prstGeom prst="rect">
            <a:avLst/>
          </a:prstGeom>
        </p:spPr>
        <p:txBody>
          <a:bodyPr wrap="square" lIns="0" tIns="0" rIns="0" bIns="0" anchor="ctr" anchorCtr="0">
            <a:spAutoFit/>
          </a:bodyPr>
          <a:lstStyle>
            <a:lvl1pPr>
              <a:lnSpc>
                <a:spcPct val="80000"/>
              </a:lnSpc>
              <a:defRPr sz="11500">
                <a:solidFill>
                  <a:schemeClr val="bg1"/>
                </a:solidFill>
              </a:defRPr>
            </a:lvl1pPr>
          </a:lstStyle>
          <a:p>
            <a:r>
              <a:rPr lang="en-US"/>
              <a:t>Month</a:t>
            </a:r>
          </a:p>
        </p:txBody>
      </p:sp>
      <p:grpSp>
        <p:nvGrpSpPr>
          <p:cNvPr id="13" name="Group 12">
            <a:extLst>
              <a:ext uri="{FF2B5EF4-FFF2-40B4-BE49-F238E27FC236}">
                <a16:creationId xmlns:a16="http://schemas.microsoft.com/office/drawing/2014/main" id="{AD4888BA-5AF5-8048-A851-913A73D820A8}"/>
              </a:ext>
            </a:extLst>
          </p:cNvPr>
          <p:cNvGrpSpPr/>
          <p:nvPr userDrawn="1"/>
        </p:nvGrpSpPr>
        <p:grpSpPr>
          <a:xfrm>
            <a:off x="0" y="0"/>
            <a:ext cx="786983" cy="786983"/>
            <a:chOff x="3962400" y="0"/>
            <a:chExt cx="786983" cy="786983"/>
          </a:xfrm>
        </p:grpSpPr>
        <p:sp>
          <p:nvSpPr>
            <p:cNvPr id="14" name="Rectangle 13">
              <a:extLst>
                <a:ext uri="{FF2B5EF4-FFF2-40B4-BE49-F238E27FC236}">
                  <a16:creationId xmlns:a16="http://schemas.microsoft.com/office/drawing/2014/main" id="{8FC96216-F475-7744-AB0B-F7A6EBBAE3C9}"/>
                </a:ext>
              </a:extLst>
            </p:cNvPr>
            <p:cNvSpPr/>
            <p:nvPr/>
          </p:nvSpPr>
          <p:spPr>
            <a:xfrm>
              <a:off x="3962400" y="0"/>
              <a:ext cx="786983" cy="78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5" name="Picture 14">
              <a:extLst>
                <a:ext uri="{FF2B5EF4-FFF2-40B4-BE49-F238E27FC236}">
                  <a16:creationId xmlns:a16="http://schemas.microsoft.com/office/drawing/2014/main" id="{273DF99E-8557-1B45-9670-709BFCD65A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0458" y="155747"/>
              <a:ext cx="390867" cy="475488"/>
            </a:xfrm>
            <a:prstGeom prst="rect">
              <a:avLst/>
            </a:prstGeom>
          </p:spPr>
        </p:pic>
      </p:grpSp>
      <p:sp>
        <p:nvSpPr>
          <p:cNvPr id="46" name="Text Placeholder 14">
            <a:extLst>
              <a:ext uri="{FF2B5EF4-FFF2-40B4-BE49-F238E27FC236}">
                <a16:creationId xmlns:a16="http://schemas.microsoft.com/office/drawing/2014/main" id="{D97F6092-59B3-8A4E-83A2-FB3C5266E0CF}"/>
              </a:ext>
            </a:extLst>
          </p:cNvPr>
          <p:cNvSpPr>
            <a:spLocks noGrp="1"/>
          </p:cNvSpPr>
          <p:nvPr>
            <p:ph type="body" sz="quarter" idx="18" hasCustomPrompt="1"/>
          </p:nvPr>
        </p:nvSpPr>
        <p:spPr>
          <a:xfrm>
            <a:off x="3027363" y="4560199"/>
            <a:ext cx="1865149" cy="310854"/>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Description</a:t>
            </a:r>
          </a:p>
        </p:txBody>
      </p:sp>
      <p:sp>
        <p:nvSpPr>
          <p:cNvPr id="47" name="Subtext">
            <a:extLst>
              <a:ext uri="{FF2B5EF4-FFF2-40B4-BE49-F238E27FC236}">
                <a16:creationId xmlns:a16="http://schemas.microsoft.com/office/drawing/2014/main" id="{AA09146D-6B7E-8046-B84B-FCF07F240477}"/>
              </a:ext>
            </a:extLst>
          </p:cNvPr>
          <p:cNvSpPr>
            <a:spLocks noGrp="1"/>
          </p:cNvSpPr>
          <p:nvPr>
            <p:ph type="body" sz="quarter" idx="19" hasCustomPrompt="1"/>
          </p:nvPr>
        </p:nvSpPr>
        <p:spPr>
          <a:xfrm>
            <a:off x="3027363" y="3621047"/>
            <a:ext cx="413421"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a:t>
            </a:r>
          </a:p>
        </p:txBody>
      </p:sp>
      <p:sp>
        <p:nvSpPr>
          <p:cNvPr id="48" name="Subtext">
            <a:extLst>
              <a:ext uri="{FF2B5EF4-FFF2-40B4-BE49-F238E27FC236}">
                <a16:creationId xmlns:a16="http://schemas.microsoft.com/office/drawing/2014/main" id="{0582FEB9-B57E-EB41-9AE1-399849145820}"/>
              </a:ext>
            </a:extLst>
          </p:cNvPr>
          <p:cNvSpPr>
            <a:spLocks noGrp="1"/>
          </p:cNvSpPr>
          <p:nvPr>
            <p:ph type="body" sz="quarter" idx="20" hasCustomPrompt="1"/>
          </p:nvPr>
        </p:nvSpPr>
        <p:spPr>
          <a:xfrm>
            <a:off x="3027363" y="3908919"/>
            <a:ext cx="1869912" cy="625812"/>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a:p>
            <a:pPr marL="0" lvl="0" algn="l" defTabSz="914400" rtl="0" eaLnBrk="1" latinLnBrk="0" hangingPunct="1">
              <a:lnSpc>
                <a:spcPct val="80000"/>
              </a:lnSpc>
            </a:pPr>
            <a:r>
              <a:rPr lang="en-US"/>
              <a:t>Name</a:t>
            </a:r>
          </a:p>
        </p:txBody>
      </p:sp>
      <p:sp>
        <p:nvSpPr>
          <p:cNvPr id="56" name="Text Placeholder 14">
            <a:extLst>
              <a:ext uri="{FF2B5EF4-FFF2-40B4-BE49-F238E27FC236}">
                <a16:creationId xmlns:a16="http://schemas.microsoft.com/office/drawing/2014/main" id="{15F5D1E8-1D5B-4F4E-80AA-D288F9719E04}"/>
              </a:ext>
            </a:extLst>
          </p:cNvPr>
          <p:cNvSpPr>
            <a:spLocks noGrp="1"/>
          </p:cNvSpPr>
          <p:nvPr>
            <p:ph type="body" sz="quarter" idx="21" hasCustomPrompt="1"/>
          </p:nvPr>
        </p:nvSpPr>
        <p:spPr>
          <a:xfrm>
            <a:off x="5076826" y="4560199"/>
            <a:ext cx="1865149" cy="310854"/>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Description</a:t>
            </a:r>
          </a:p>
        </p:txBody>
      </p:sp>
      <p:sp>
        <p:nvSpPr>
          <p:cNvPr id="57" name="Subtext">
            <a:extLst>
              <a:ext uri="{FF2B5EF4-FFF2-40B4-BE49-F238E27FC236}">
                <a16:creationId xmlns:a16="http://schemas.microsoft.com/office/drawing/2014/main" id="{FFD63B47-3801-994F-BC4F-ED89CCC87159}"/>
              </a:ext>
            </a:extLst>
          </p:cNvPr>
          <p:cNvSpPr>
            <a:spLocks noGrp="1"/>
          </p:cNvSpPr>
          <p:nvPr>
            <p:ph type="body" sz="quarter" idx="22" hasCustomPrompt="1"/>
          </p:nvPr>
        </p:nvSpPr>
        <p:spPr>
          <a:xfrm>
            <a:off x="5076826" y="3621047"/>
            <a:ext cx="413421"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09</a:t>
            </a:r>
          </a:p>
        </p:txBody>
      </p:sp>
      <p:sp>
        <p:nvSpPr>
          <p:cNvPr id="58" name="Subtext">
            <a:extLst>
              <a:ext uri="{FF2B5EF4-FFF2-40B4-BE49-F238E27FC236}">
                <a16:creationId xmlns:a16="http://schemas.microsoft.com/office/drawing/2014/main" id="{8433D9A5-9396-2E4F-BE45-4F012179DBDD}"/>
              </a:ext>
            </a:extLst>
          </p:cNvPr>
          <p:cNvSpPr>
            <a:spLocks noGrp="1"/>
          </p:cNvSpPr>
          <p:nvPr>
            <p:ph type="body" sz="quarter" idx="23" hasCustomPrompt="1"/>
          </p:nvPr>
        </p:nvSpPr>
        <p:spPr>
          <a:xfrm>
            <a:off x="5076826" y="3908919"/>
            <a:ext cx="1869912" cy="625812"/>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a:p>
            <a:pPr marL="0" lvl="0" algn="l" defTabSz="914400" rtl="0" eaLnBrk="1" latinLnBrk="0" hangingPunct="1">
              <a:lnSpc>
                <a:spcPct val="80000"/>
              </a:lnSpc>
            </a:pPr>
            <a:r>
              <a:rPr lang="en-US"/>
              <a:t>Name</a:t>
            </a:r>
          </a:p>
        </p:txBody>
      </p:sp>
      <p:sp>
        <p:nvSpPr>
          <p:cNvPr id="59" name="Text Placeholder 14">
            <a:extLst>
              <a:ext uri="{FF2B5EF4-FFF2-40B4-BE49-F238E27FC236}">
                <a16:creationId xmlns:a16="http://schemas.microsoft.com/office/drawing/2014/main" id="{C639EC9A-0554-1A48-9CBA-C963A01E3CB4}"/>
              </a:ext>
            </a:extLst>
          </p:cNvPr>
          <p:cNvSpPr>
            <a:spLocks noGrp="1"/>
          </p:cNvSpPr>
          <p:nvPr>
            <p:ph type="body" sz="quarter" idx="24" hasCustomPrompt="1"/>
          </p:nvPr>
        </p:nvSpPr>
        <p:spPr>
          <a:xfrm>
            <a:off x="5076826" y="6172200"/>
            <a:ext cx="1865149" cy="310854"/>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Description</a:t>
            </a:r>
          </a:p>
        </p:txBody>
      </p:sp>
      <p:sp>
        <p:nvSpPr>
          <p:cNvPr id="60" name="Subtext">
            <a:extLst>
              <a:ext uri="{FF2B5EF4-FFF2-40B4-BE49-F238E27FC236}">
                <a16:creationId xmlns:a16="http://schemas.microsoft.com/office/drawing/2014/main" id="{27EA6687-C770-CF47-8E3A-77770179E6BC}"/>
              </a:ext>
            </a:extLst>
          </p:cNvPr>
          <p:cNvSpPr>
            <a:spLocks noGrp="1"/>
          </p:cNvSpPr>
          <p:nvPr>
            <p:ph type="body" sz="quarter" idx="25" hasCustomPrompt="1"/>
          </p:nvPr>
        </p:nvSpPr>
        <p:spPr>
          <a:xfrm>
            <a:off x="5076826" y="5233048"/>
            <a:ext cx="413421"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09</a:t>
            </a:r>
          </a:p>
        </p:txBody>
      </p:sp>
      <p:sp>
        <p:nvSpPr>
          <p:cNvPr id="61" name="Subtext">
            <a:extLst>
              <a:ext uri="{FF2B5EF4-FFF2-40B4-BE49-F238E27FC236}">
                <a16:creationId xmlns:a16="http://schemas.microsoft.com/office/drawing/2014/main" id="{E29E3F13-DCFD-CC42-8037-9FD7E30EDD91}"/>
              </a:ext>
            </a:extLst>
          </p:cNvPr>
          <p:cNvSpPr>
            <a:spLocks noGrp="1"/>
          </p:cNvSpPr>
          <p:nvPr>
            <p:ph type="body" sz="quarter" idx="26" hasCustomPrompt="1"/>
          </p:nvPr>
        </p:nvSpPr>
        <p:spPr>
          <a:xfrm>
            <a:off x="5076826" y="5520920"/>
            <a:ext cx="1869912" cy="625812"/>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a:p>
            <a:pPr marL="0" lvl="0" algn="l" defTabSz="914400" rtl="0" eaLnBrk="1" latinLnBrk="0" hangingPunct="1">
              <a:lnSpc>
                <a:spcPct val="80000"/>
              </a:lnSpc>
            </a:pPr>
            <a:r>
              <a:rPr lang="en-US"/>
              <a:t>Name</a:t>
            </a:r>
          </a:p>
        </p:txBody>
      </p:sp>
      <p:sp>
        <p:nvSpPr>
          <p:cNvPr id="62" name="Text Placeholder 14">
            <a:extLst>
              <a:ext uri="{FF2B5EF4-FFF2-40B4-BE49-F238E27FC236}">
                <a16:creationId xmlns:a16="http://schemas.microsoft.com/office/drawing/2014/main" id="{BAFE6D9B-E378-D44D-A642-1F7AC0A8C4FA}"/>
              </a:ext>
            </a:extLst>
          </p:cNvPr>
          <p:cNvSpPr>
            <a:spLocks noGrp="1"/>
          </p:cNvSpPr>
          <p:nvPr>
            <p:ph type="body" sz="quarter" idx="27" hasCustomPrompt="1"/>
          </p:nvPr>
        </p:nvSpPr>
        <p:spPr>
          <a:xfrm>
            <a:off x="7121526" y="4560199"/>
            <a:ext cx="1865149" cy="310854"/>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Description</a:t>
            </a:r>
          </a:p>
        </p:txBody>
      </p:sp>
      <p:sp>
        <p:nvSpPr>
          <p:cNvPr id="63" name="Subtext">
            <a:extLst>
              <a:ext uri="{FF2B5EF4-FFF2-40B4-BE49-F238E27FC236}">
                <a16:creationId xmlns:a16="http://schemas.microsoft.com/office/drawing/2014/main" id="{B662F05D-9DBA-0F43-8FA0-86927F2ADC56}"/>
              </a:ext>
            </a:extLst>
          </p:cNvPr>
          <p:cNvSpPr>
            <a:spLocks noGrp="1"/>
          </p:cNvSpPr>
          <p:nvPr>
            <p:ph type="body" sz="quarter" idx="28" hasCustomPrompt="1"/>
          </p:nvPr>
        </p:nvSpPr>
        <p:spPr>
          <a:xfrm>
            <a:off x="7121526" y="3621047"/>
            <a:ext cx="413421"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12</a:t>
            </a:r>
          </a:p>
        </p:txBody>
      </p:sp>
      <p:sp>
        <p:nvSpPr>
          <p:cNvPr id="64" name="Subtext">
            <a:extLst>
              <a:ext uri="{FF2B5EF4-FFF2-40B4-BE49-F238E27FC236}">
                <a16:creationId xmlns:a16="http://schemas.microsoft.com/office/drawing/2014/main" id="{5680A9D6-CC54-6D41-80CD-590099CDD036}"/>
              </a:ext>
            </a:extLst>
          </p:cNvPr>
          <p:cNvSpPr>
            <a:spLocks noGrp="1"/>
          </p:cNvSpPr>
          <p:nvPr>
            <p:ph type="body" sz="quarter" idx="29" hasCustomPrompt="1"/>
          </p:nvPr>
        </p:nvSpPr>
        <p:spPr>
          <a:xfrm>
            <a:off x="7121526" y="3908919"/>
            <a:ext cx="1869912" cy="625812"/>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a:p>
            <a:pPr marL="0" lvl="0" algn="l" defTabSz="914400" rtl="0" eaLnBrk="1" latinLnBrk="0" hangingPunct="1">
              <a:lnSpc>
                <a:spcPct val="80000"/>
              </a:lnSpc>
            </a:pPr>
            <a:r>
              <a:rPr lang="en-US"/>
              <a:t>Name</a:t>
            </a:r>
          </a:p>
        </p:txBody>
      </p:sp>
      <p:sp>
        <p:nvSpPr>
          <p:cNvPr id="65" name="Text Placeholder 14">
            <a:extLst>
              <a:ext uri="{FF2B5EF4-FFF2-40B4-BE49-F238E27FC236}">
                <a16:creationId xmlns:a16="http://schemas.microsoft.com/office/drawing/2014/main" id="{021D6481-7F5D-E244-A7A8-5ACA518BABD1}"/>
              </a:ext>
            </a:extLst>
          </p:cNvPr>
          <p:cNvSpPr>
            <a:spLocks noGrp="1"/>
          </p:cNvSpPr>
          <p:nvPr>
            <p:ph type="body" sz="quarter" idx="30" hasCustomPrompt="1"/>
          </p:nvPr>
        </p:nvSpPr>
        <p:spPr>
          <a:xfrm>
            <a:off x="9166226" y="4560199"/>
            <a:ext cx="1865149" cy="310854"/>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Description</a:t>
            </a:r>
          </a:p>
        </p:txBody>
      </p:sp>
      <p:sp>
        <p:nvSpPr>
          <p:cNvPr id="66" name="Subtext">
            <a:extLst>
              <a:ext uri="{FF2B5EF4-FFF2-40B4-BE49-F238E27FC236}">
                <a16:creationId xmlns:a16="http://schemas.microsoft.com/office/drawing/2014/main" id="{C596E39A-E934-7A4C-9D49-DCEEC1D6DC48}"/>
              </a:ext>
            </a:extLst>
          </p:cNvPr>
          <p:cNvSpPr>
            <a:spLocks noGrp="1"/>
          </p:cNvSpPr>
          <p:nvPr>
            <p:ph type="body" sz="quarter" idx="31" hasCustomPrompt="1"/>
          </p:nvPr>
        </p:nvSpPr>
        <p:spPr>
          <a:xfrm>
            <a:off x="9166226" y="3621047"/>
            <a:ext cx="413421"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22</a:t>
            </a:r>
          </a:p>
        </p:txBody>
      </p:sp>
      <p:sp>
        <p:nvSpPr>
          <p:cNvPr id="67" name="Subtext">
            <a:extLst>
              <a:ext uri="{FF2B5EF4-FFF2-40B4-BE49-F238E27FC236}">
                <a16:creationId xmlns:a16="http://schemas.microsoft.com/office/drawing/2014/main" id="{C13B34D0-9D0D-384A-8221-131101B4A9AB}"/>
              </a:ext>
            </a:extLst>
          </p:cNvPr>
          <p:cNvSpPr>
            <a:spLocks noGrp="1"/>
          </p:cNvSpPr>
          <p:nvPr>
            <p:ph type="body" sz="quarter" idx="32" hasCustomPrompt="1"/>
          </p:nvPr>
        </p:nvSpPr>
        <p:spPr>
          <a:xfrm>
            <a:off x="9166226" y="3908919"/>
            <a:ext cx="1869912" cy="625812"/>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a:p>
            <a:pPr marL="0" lvl="0" algn="l" defTabSz="914400" rtl="0" eaLnBrk="1" latinLnBrk="0" hangingPunct="1">
              <a:lnSpc>
                <a:spcPct val="80000"/>
              </a:lnSpc>
            </a:pPr>
            <a:r>
              <a:rPr lang="en-US"/>
              <a:t>Name</a:t>
            </a:r>
          </a:p>
        </p:txBody>
      </p:sp>
      <p:sp>
        <p:nvSpPr>
          <p:cNvPr id="69" name="TextBox 68">
            <a:extLst>
              <a:ext uri="{FF2B5EF4-FFF2-40B4-BE49-F238E27FC236}">
                <a16:creationId xmlns:a16="http://schemas.microsoft.com/office/drawing/2014/main" id="{D6903746-0AD7-5A44-A23A-981180EA4C07}"/>
              </a:ext>
            </a:extLst>
          </p:cNvPr>
          <p:cNvSpPr txBox="1"/>
          <p:nvPr userDrawn="1"/>
        </p:nvSpPr>
        <p:spPr>
          <a:xfrm>
            <a:off x="981856" y="1172906"/>
            <a:ext cx="988347" cy="300595"/>
          </a:xfrm>
          <a:prstGeom prst="rect">
            <a:avLst/>
          </a:prstGeom>
          <a:noFill/>
        </p:spPr>
        <p:txBody>
          <a:bodyPr wrap="none" lIns="0" rtlCol="0">
            <a:spAutoFit/>
          </a:bodyPr>
          <a:lstStyle/>
          <a:p>
            <a:pPr lvl="0">
              <a:lnSpc>
                <a:spcPct val="80000"/>
              </a:lnSpc>
            </a:pPr>
            <a:r>
              <a:rPr lang="en-US" sz="1600" b="1" spc="300">
                <a:solidFill>
                  <a:schemeClr val="bg1"/>
                </a:solidFill>
                <a:latin typeface="TeleNeo Office ExtraBold" panose="020B0504040202090203" pitchFamily="34" charset="77"/>
                <a:ea typeface="Bebas Neue Bold" charset="0"/>
                <a:cs typeface="Bebas Neue Bold" charset="0"/>
              </a:rPr>
              <a:t>EVENTS</a:t>
            </a:r>
          </a:p>
        </p:txBody>
      </p:sp>
    </p:spTree>
    <p:extLst>
      <p:ext uri="{BB962C8B-B14F-4D97-AF65-F5344CB8AC3E}">
        <p14:creationId xmlns:p14="http://schemas.microsoft.com/office/powerpoint/2010/main" val="11379499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melines_List-A">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AD85F8B8-7FEA-CD41-A9FE-644E89B2151F}"/>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13" name="Group 12">
            <a:extLst>
              <a:ext uri="{FF2B5EF4-FFF2-40B4-BE49-F238E27FC236}">
                <a16:creationId xmlns:a16="http://schemas.microsoft.com/office/drawing/2014/main" id="{FEF058CC-5106-224C-B399-5E99B1E37DC2}"/>
              </a:ext>
            </a:extLst>
          </p:cNvPr>
          <p:cNvGrpSpPr/>
          <p:nvPr userDrawn="1"/>
        </p:nvGrpSpPr>
        <p:grpSpPr>
          <a:xfrm>
            <a:off x="0" y="0"/>
            <a:ext cx="786983" cy="786983"/>
            <a:chOff x="1036572" y="786063"/>
            <a:chExt cx="2286000" cy="2286000"/>
          </a:xfrm>
        </p:grpSpPr>
        <p:sp>
          <p:nvSpPr>
            <p:cNvPr id="14" name="Rectangle 13">
              <a:extLst>
                <a:ext uri="{FF2B5EF4-FFF2-40B4-BE49-F238E27FC236}">
                  <a16:creationId xmlns:a16="http://schemas.microsoft.com/office/drawing/2014/main" id="{14ADD394-9195-304B-A4F1-45D8D3A165EF}"/>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5" name="Picture 14" descr="A picture containing text, clipart&#10;&#10;Description automatically generated">
              <a:extLst>
                <a:ext uri="{FF2B5EF4-FFF2-40B4-BE49-F238E27FC236}">
                  <a16:creationId xmlns:a16="http://schemas.microsoft.com/office/drawing/2014/main" id="{610D9F9F-E919-404E-A1CB-F29E2CB54E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9" name="Title 23">
            <a:extLst>
              <a:ext uri="{FF2B5EF4-FFF2-40B4-BE49-F238E27FC236}">
                <a16:creationId xmlns:a16="http://schemas.microsoft.com/office/drawing/2014/main" id="{2C350198-13F7-1D4E-BAEE-42B6A6B783DB}"/>
              </a:ext>
            </a:extLst>
          </p:cNvPr>
          <p:cNvSpPr>
            <a:spLocks noGrp="1"/>
          </p:cNvSpPr>
          <p:nvPr>
            <p:ph type="title" hasCustomPrompt="1"/>
          </p:nvPr>
        </p:nvSpPr>
        <p:spPr>
          <a:xfrm>
            <a:off x="981855" y="1124119"/>
            <a:ext cx="3462823"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18" name="Subtext">
            <a:extLst>
              <a:ext uri="{FF2B5EF4-FFF2-40B4-BE49-F238E27FC236}">
                <a16:creationId xmlns:a16="http://schemas.microsoft.com/office/drawing/2014/main" id="{9F3BC46D-55AC-834B-A8B1-05896F97029B}"/>
              </a:ext>
            </a:extLst>
          </p:cNvPr>
          <p:cNvSpPr>
            <a:spLocks noGrp="1"/>
          </p:cNvSpPr>
          <p:nvPr>
            <p:ph type="body" sz="quarter" idx="13" hasCustomPrompt="1"/>
          </p:nvPr>
        </p:nvSpPr>
        <p:spPr>
          <a:xfrm>
            <a:off x="981855" y="1765526"/>
            <a:ext cx="2455863" cy="248530"/>
          </a:xfrm>
          <a:prstGeom prst="rect">
            <a:avLst/>
          </a:prstGeom>
        </p:spPr>
        <p:txBody>
          <a:bodyPr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
        <p:nvSpPr>
          <p:cNvPr id="16" name="TextBox 15">
            <a:extLst>
              <a:ext uri="{FF2B5EF4-FFF2-40B4-BE49-F238E27FC236}">
                <a16:creationId xmlns:a16="http://schemas.microsoft.com/office/drawing/2014/main" id="{D4FB508A-118D-ED48-99FC-BD64738C89B7}"/>
              </a:ext>
            </a:extLst>
          </p:cNvPr>
          <p:cNvSpPr txBox="1"/>
          <p:nvPr/>
        </p:nvSpPr>
        <p:spPr>
          <a:xfrm>
            <a:off x="3027363" y="3100218"/>
            <a:ext cx="973985" cy="951543"/>
          </a:xfrm>
          <a:prstGeom prst="rect">
            <a:avLst/>
          </a:prstGeom>
          <a:noFill/>
        </p:spPr>
        <p:txBody>
          <a:bodyPr wrap="none" lIns="0" rtlCol="0">
            <a:spAutoFit/>
          </a:bodyPr>
          <a:lstStyle/>
          <a:p>
            <a:pPr>
              <a:lnSpc>
                <a:spcPct val="80000"/>
              </a:lnSpc>
            </a:pPr>
            <a:r>
              <a:rPr lang="en-US" sz="6600" b="1">
                <a:solidFill>
                  <a:srgbClr val="E20074"/>
                </a:solidFill>
                <a:latin typeface="TeleNeo Office" panose="020B0504040202090203" pitchFamily="34" charset="77"/>
                <a:ea typeface="Bebas Neue Bold" charset="0"/>
                <a:cs typeface="Bebas Neue Bold" charset="0"/>
              </a:rPr>
              <a:t>01</a:t>
            </a:r>
          </a:p>
        </p:txBody>
      </p:sp>
      <p:cxnSp>
        <p:nvCxnSpPr>
          <p:cNvPr id="21" name="Straight Connector 20">
            <a:extLst>
              <a:ext uri="{FF2B5EF4-FFF2-40B4-BE49-F238E27FC236}">
                <a16:creationId xmlns:a16="http://schemas.microsoft.com/office/drawing/2014/main" id="{D6CC034C-CAC4-434A-B465-438FF20BCD53}"/>
              </a:ext>
            </a:extLst>
          </p:cNvPr>
          <p:cNvCxnSpPr/>
          <p:nvPr/>
        </p:nvCxnSpPr>
        <p:spPr>
          <a:xfrm>
            <a:off x="4122614" y="3100218"/>
            <a:ext cx="343990" cy="0"/>
          </a:xfrm>
          <a:prstGeom prst="line">
            <a:avLst/>
          </a:prstGeom>
          <a:ln w="25400">
            <a:solidFill>
              <a:srgbClr val="E20074"/>
            </a:solidFill>
          </a:ln>
        </p:spPr>
        <p:style>
          <a:lnRef idx="1">
            <a:schemeClr val="accent1"/>
          </a:lnRef>
          <a:fillRef idx="0">
            <a:schemeClr val="accent1"/>
          </a:fillRef>
          <a:effectRef idx="0">
            <a:schemeClr val="accent1"/>
          </a:effectRef>
          <a:fontRef idx="minor">
            <a:schemeClr val="tx1"/>
          </a:fontRef>
        </p:style>
      </p:cxnSp>
      <p:sp>
        <p:nvSpPr>
          <p:cNvPr id="29" name="Text Placeholder 14">
            <a:extLst>
              <a:ext uri="{FF2B5EF4-FFF2-40B4-BE49-F238E27FC236}">
                <a16:creationId xmlns:a16="http://schemas.microsoft.com/office/drawing/2014/main" id="{7F147FCF-46BB-C544-B7A8-B9E56507DD28}"/>
              </a:ext>
            </a:extLst>
          </p:cNvPr>
          <p:cNvSpPr>
            <a:spLocks noGrp="1"/>
          </p:cNvSpPr>
          <p:nvPr>
            <p:ph type="body" sz="quarter" idx="16" hasCustomPrompt="1"/>
          </p:nvPr>
        </p:nvSpPr>
        <p:spPr>
          <a:xfrm>
            <a:off x="4122614" y="3589008"/>
            <a:ext cx="5043488" cy="549253"/>
          </a:xfrm>
          <a:prstGeom prst="rect">
            <a:avLst/>
          </a:prstGeom>
        </p:spPr>
        <p:txBody>
          <a:bodyPr wrap="square" lIns="0">
            <a:spAutoFit/>
          </a:bodyPr>
          <a:lstStyle>
            <a:lvl1pPr marL="0" marR="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marL="0" marR="0" lvl="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a:pPr>
            <a:r>
              <a:rPr lang="en-US"/>
              <a:t>Lorem ipsum dolor sit amet, consectetur adipiscing elit</a:t>
            </a:r>
            <a:br>
              <a:rPr lang="en-US"/>
            </a:br>
            <a:r>
              <a:rPr lang="en-US"/>
              <a:t>Lorem ipsum dolor sit amet, consectetur adipiscing elit</a:t>
            </a:r>
          </a:p>
        </p:txBody>
      </p:sp>
      <p:sp>
        <p:nvSpPr>
          <p:cNvPr id="30" name="Subtext">
            <a:extLst>
              <a:ext uri="{FF2B5EF4-FFF2-40B4-BE49-F238E27FC236}">
                <a16:creationId xmlns:a16="http://schemas.microsoft.com/office/drawing/2014/main" id="{E015E9F8-703D-9B4F-85F4-D8EFCB07A055}"/>
              </a:ext>
            </a:extLst>
          </p:cNvPr>
          <p:cNvSpPr>
            <a:spLocks noGrp="1"/>
          </p:cNvSpPr>
          <p:nvPr>
            <p:ph type="body" sz="quarter" idx="17" hasCustomPrompt="1"/>
          </p:nvPr>
        </p:nvSpPr>
        <p:spPr>
          <a:xfrm>
            <a:off x="4122614" y="3250919"/>
            <a:ext cx="2044700" cy="326693"/>
          </a:xfrm>
          <a:prstGeom prst="rect">
            <a:avLst/>
          </a:prstGeom>
        </p:spPr>
        <p:txBody>
          <a:bodyPr wrap="square" lIns="0">
            <a:spAutoFit/>
          </a:bodyPr>
          <a:lstStyle>
            <a:lvl1pPr marL="0" indent="0">
              <a:buNone/>
              <a:defRPr lang="en-US" sz="1800" b="1" i="0" kern="1200" spc="0">
                <a:solidFill>
                  <a:schemeClr val="tx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Title Description</a:t>
            </a:r>
          </a:p>
        </p:txBody>
      </p:sp>
      <p:sp>
        <p:nvSpPr>
          <p:cNvPr id="31" name="TextBox 30">
            <a:extLst>
              <a:ext uri="{FF2B5EF4-FFF2-40B4-BE49-F238E27FC236}">
                <a16:creationId xmlns:a16="http://schemas.microsoft.com/office/drawing/2014/main" id="{F9927D7C-9AF4-FE46-8B1A-BAB2C01D2336}"/>
              </a:ext>
            </a:extLst>
          </p:cNvPr>
          <p:cNvSpPr txBox="1"/>
          <p:nvPr userDrawn="1"/>
        </p:nvSpPr>
        <p:spPr>
          <a:xfrm>
            <a:off x="3027363" y="4616610"/>
            <a:ext cx="973985" cy="951543"/>
          </a:xfrm>
          <a:prstGeom prst="rect">
            <a:avLst/>
          </a:prstGeom>
          <a:noFill/>
        </p:spPr>
        <p:txBody>
          <a:bodyPr wrap="none" lIns="0" rtlCol="0">
            <a:spAutoFit/>
          </a:bodyPr>
          <a:lstStyle/>
          <a:p>
            <a:pPr>
              <a:lnSpc>
                <a:spcPct val="80000"/>
              </a:lnSpc>
            </a:pPr>
            <a:r>
              <a:rPr lang="en-US" sz="6600" b="1">
                <a:solidFill>
                  <a:srgbClr val="E20074"/>
                </a:solidFill>
                <a:latin typeface="TeleNeo Office" panose="020B0504040202090203" pitchFamily="34" charset="77"/>
                <a:ea typeface="Bebas Neue Bold" charset="0"/>
                <a:cs typeface="Bebas Neue Bold" charset="0"/>
              </a:rPr>
              <a:t>02</a:t>
            </a:r>
          </a:p>
        </p:txBody>
      </p:sp>
      <p:cxnSp>
        <p:nvCxnSpPr>
          <p:cNvPr id="32" name="Straight Connector 31">
            <a:extLst>
              <a:ext uri="{FF2B5EF4-FFF2-40B4-BE49-F238E27FC236}">
                <a16:creationId xmlns:a16="http://schemas.microsoft.com/office/drawing/2014/main" id="{ACDA1ADA-E38A-0347-B374-3E32D6D25D54}"/>
              </a:ext>
            </a:extLst>
          </p:cNvPr>
          <p:cNvCxnSpPr/>
          <p:nvPr userDrawn="1"/>
        </p:nvCxnSpPr>
        <p:spPr>
          <a:xfrm>
            <a:off x="4122614" y="4616610"/>
            <a:ext cx="343990" cy="0"/>
          </a:xfrm>
          <a:prstGeom prst="line">
            <a:avLst/>
          </a:prstGeom>
          <a:ln w="25400">
            <a:solidFill>
              <a:srgbClr val="E20074"/>
            </a:solidFill>
          </a:ln>
        </p:spPr>
        <p:style>
          <a:lnRef idx="1">
            <a:schemeClr val="accent1"/>
          </a:lnRef>
          <a:fillRef idx="0">
            <a:schemeClr val="accent1"/>
          </a:fillRef>
          <a:effectRef idx="0">
            <a:schemeClr val="accent1"/>
          </a:effectRef>
          <a:fontRef idx="minor">
            <a:schemeClr val="tx1"/>
          </a:fontRef>
        </p:style>
      </p:cxnSp>
      <p:sp>
        <p:nvSpPr>
          <p:cNvPr id="33" name="Text Placeholder 14">
            <a:extLst>
              <a:ext uri="{FF2B5EF4-FFF2-40B4-BE49-F238E27FC236}">
                <a16:creationId xmlns:a16="http://schemas.microsoft.com/office/drawing/2014/main" id="{02118B47-6883-F745-98E3-50A33A91895C}"/>
              </a:ext>
            </a:extLst>
          </p:cNvPr>
          <p:cNvSpPr>
            <a:spLocks noGrp="1"/>
          </p:cNvSpPr>
          <p:nvPr>
            <p:ph type="body" sz="quarter" idx="18" hasCustomPrompt="1"/>
          </p:nvPr>
        </p:nvSpPr>
        <p:spPr>
          <a:xfrm>
            <a:off x="4122614" y="5105400"/>
            <a:ext cx="5043488" cy="549253"/>
          </a:xfrm>
          <a:prstGeom prst="rect">
            <a:avLst/>
          </a:prstGeom>
        </p:spPr>
        <p:txBody>
          <a:bodyPr wrap="square" lIns="0">
            <a:spAutoFit/>
          </a:bodyPr>
          <a:lstStyle>
            <a:lvl1pPr marL="0" marR="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marL="0" marR="0" lvl="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a:pPr>
            <a:r>
              <a:rPr lang="en-US"/>
              <a:t>Lorem ipsum dolor sit amet, consectetur adipiscing elit</a:t>
            </a:r>
            <a:br>
              <a:rPr lang="en-US"/>
            </a:br>
            <a:r>
              <a:rPr lang="en-US"/>
              <a:t>Lorem ipsum dolor sit amet, consectetur adipiscing elit</a:t>
            </a:r>
          </a:p>
        </p:txBody>
      </p:sp>
      <p:sp>
        <p:nvSpPr>
          <p:cNvPr id="34" name="Subtext">
            <a:extLst>
              <a:ext uri="{FF2B5EF4-FFF2-40B4-BE49-F238E27FC236}">
                <a16:creationId xmlns:a16="http://schemas.microsoft.com/office/drawing/2014/main" id="{1B8763D6-F797-7441-8E02-5BBC880F0D33}"/>
              </a:ext>
            </a:extLst>
          </p:cNvPr>
          <p:cNvSpPr>
            <a:spLocks noGrp="1"/>
          </p:cNvSpPr>
          <p:nvPr>
            <p:ph type="body" sz="quarter" idx="19" hasCustomPrompt="1"/>
          </p:nvPr>
        </p:nvSpPr>
        <p:spPr>
          <a:xfrm>
            <a:off x="4122614" y="4767311"/>
            <a:ext cx="2044700" cy="326693"/>
          </a:xfrm>
          <a:prstGeom prst="rect">
            <a:avLst/>
          </a:prstGeom>
        </p:spPr>
        <p:txBody>
          <a:bodyPr wrap="square" lIns="0">
            <a:spAutoFit/>
          </a:bodyPr>
          <a:lstStyle>
            <a:lvl1pPr marL="0" indent="0">
              <a:buNone/>
              <a:defRPr lang="en-US" sz="1800" b="1" i="0" kern="1200" spc="0">
                <a:solidFill>
                  <a:schemeClr val="tx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Title Description</a:t>
            </a:r>
          </a:p>
        </p:txBody>
      </p:sp>
    </p:spTree>
    <p:extLst>
      <p:ext uri="{BB962C8B-B14F-4D97-AF65-F5344CB8AC3E}">
        <p14:creationId xmlns:p14="http://schemas.microsoft.com/office/powerpoint/2010/main" val="2463319049"/>
      </p:ext>
    </p:extLst>
  </p:cSld>
  <p:clrMapOvr>
    <a:masterClrMapping/>
  </p:clrMapOvr>
  <p:transition/>
  <p:extLst>
    <p:ext uri="{DCECCB84-F9BA-43D5-87BE-67443E8EF086}">
      <p15:sldGuideLst xmlns:p15="http://schemas.microsoft.com/office/powerpoint/2012/main">
        <p15:guide id="1" pos="259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melines_List-B">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AD85F8B8-7FEA-CD41-A9FE-644E89B2151F}"/>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13" name="Group 12">
            <a:extLst>
              <a:ext uri="{FF2B5EF4-FFF2-40B4-BE49-F238E27FC236}">
                <a16:creationId xmlns:a16="http://schemas.microsoft.com/office/drawing/2014/main" id="{FEF058CC-5106-224C-B399-5E99B1E37DC2}"/>
              </a:ext>
            </a:extLst>
          </p:cNvPr>
          <p:cNvGrpSpPr/>
          <p:nvPr userDrawn="1"/>
        </p:nvGrpSpPr>
        <p:grpSpPr>
          <a:xfrm>
            <a:off x="0" y="0"/>
            <a:ext cx="786983" cy="786983"/>
            <a:chOff x="1036572" y="786063"/>
            <a:chExt cx="2286000" cy="2286000"/>
          </a:xfrm>
        </p:grpSpPr>
        <p:sp>
          <p:nvSpPr>
            <p:cNvPr id="14" name="Rectangle 13">
              <a:extLst>
                <a:ext uri="{FF2B5EF4-FFF2-40B4-BE49-F238E27FC236}">
                  <a16:creationId xmlns:a16="http://schemas.microsoft.com/office/drawing/2014/main" id="{14ADD394-9195-304B-A4F1-45D8D3A165EF}"/>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5" name="Picture 14" descr="A picture containing text, clipart&#10;&#10;Description automatically generated">
              <a:extLst>
                <a:ext uri="{FF2B5EF4-FFF2-40B4-BE49-F238E27FC236}">
                  <a16:creationId xmlns:a16="http://schemas.microsoft.com/office/drawing/2014/main" id="{610D9F9F-E919-404E-A1CB-F29E2CB54E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6" name="TextBox 15">
            <a:extLst>
              <a:ext uri="{FF2B5EF4-FFF2-40B4-BE49-F238E27FC236}">
                <a16:creationId xmlns:a16="http://schemas.microsoft.com/office/drawing/2014/main" id="{D4FB508A-118D-ED48-99FC-BD64738C89B7}"/>
              </a:ext>
            </a:extLst>
          </p:cNvPr>
          <p:cNvSpPr txBox="1"/>
          <p:nvPr/>
        </p:nvSpPr>
        <p:spPr>
          <a:xfrm>
            <a:off x="3027363" y="1442106"/>
            <a:ext cx="973985" cy="951543"/>
          </a:xfrm>
          <a:prstGeom prst="rect">
            <a:avLst/>
          </a:prstGeom>
          <a:noFill/>
        </p:spPr>
        <p:txBody>
          <a:bodyPr wrap="none" lIns="0" rtlCol="0">
            <a:spAutoFit/>
          </a:bodyPr>
          <a:lstStyle/>
          <a:p>
            <a:pPr>
              <a:lnSpc>
                <a:spcPct val="80000"/>
              </a:lnSpc>
            </a:pPr>
            <a:r>
              <a:rPr lang="en-US" sz="6600" b="1">
                <a:solidFill>
                  <a:srgbClr val="E20074"/>
                </a:solidFill>
                <a:latin typeface="TeleNeo Office" panose="020B0504040202090203" pitchFamily="34" charset="77"/>
                <a:ea typeface="Bebas Neue Bold" charset="0"/>
                <a:cs typeface="Bebas Neue Bold" charset="0"/>
              </a:rPr>
              <a:t>03</a:t>
            </a:r>
          </a:p>
        </p:txBody>
      </p:sp>
      <p:cxnSp>
        <p:nvCxnSpPr>
          <p:cNvPr id="21" name="Straight Connector 20">
            <a:extLst>
              <a:ext uri="{FF2B5EF4-FFF2-40B4-BE49-F238E27FC236}">
                <a16:creationId xmlns:a16="http://schemas.microsoft.com/office/drawing/2014/main" id="{D6CC034C-CAC4-434A-B465-438FF20BCD53}"/>
              </a:ext>
            </a:extLst>
          </p:cNvPr>
          <p:cNvCxnSpPr/>
          <p:nvPr/>
        </p:nvCxnSpPr>
        <p:spPr>
          <a:xfrm>
            <a:off x="4122614" y="1442106"/>
            <a:ext cx="343990" cy="0"/>
          </a:xfrm>
          <a:prstGeom prst="line">
            <a:avLst/>
          </a:prstGeom>
          <a:ln w="25400">
            <a:solidFill>
              <a:srgbClr val="E20074"/>
            </a:solidFill>
          </a:ln>
        </p:spPr>
        <p:style>
          <a:lnRef idx="1">
            <a:schemeClr val="accent1"/>
          </a:lnRef>
          <a:fillRef idx="0">
            <a:schemeClr val="accent1"/>
          </a:fillRef>
          <a:effectRef idx="0">
            <a:schemeClr val="accent1"/>
          </a:effectRef>
          <a:fontRef idx="minor">
            <a:schemeClr val="tx1"/>
          </a:fontRef>
        </p:style>
      </p:cxnSp>
      <p:sp>
        <p:nvSpPr>
          <p:cNvPr id="29" name="Text Placeholder 14">
            <a:extLst>
              <a:ext uri="{FF2B5EF4-FFF2-40B4-BE49-F238E27FC236}">
                <a16:creationId xmlns:a16="http://schemas.microsoft.com/office/drawing/2014/main" id="{7F147FCF-46BB-C544-B7A8-B9E56507DD28}"/>
              </a:ext>
            </a:extLst>
          </p:cNvPr>
          <p:cNvSpPr>
            <a:spLocks noGrp="1"/>
          </p:cNvSpPr>
          <p:nvPr>
            <p:ph type="body" sz="quarter" idx="16" hasCustomPrompt="1"/>
          </p:nvPr>
        </p:nvSpPr>
        <p:spPr>
          <a:xfrm>
            <a:off x="4122614" y="1930896"/>
            <a:ext cx="5043488" cy="549253"/>
          </a:xfrm>
          <a:prstGeom prst="rect">
            <a:avLst/>
          </a:prstGeom>
        </p:spPr>
        <p:txBody>
          <a:bodyPr wrap="square" lIns="0">
            <a:spAutoFit/>
          </a:bodyPr>
          <a:lstStyle>
            <a:lvl1pPr marL="0" marR="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marL="0" marR="0" lvl="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a:pPr>
            <a:r>
              <a:rPr lang="en-US"/>
              <a:t>Lorem ipsum dolor sit amet, consectetur adipiscing elit</a:t>
            </a:r>
            <a:br>
              <a:rPr lang="en-US"/>
            </a:br>
            <a:r>
              <a:rPr lang="en-US"/>
              <a:t>Lorem ipsum dolor sit amet, consectetur adipiscing elit</a:t>
            </a:r>
          </a:p>
        </p:txBody>
      </p:sp>
      <p:sp>
        <p:nvSpPr>
          <p:cNvPr id="30" name="Subtext">
            <a:extLst>
              <a:ext uri="{FF2B5EF4-FFF2-40B4-BE49-F238E27FC236}">
                <a16:creationId xmlns:a16="http://schemas.microsoft.com/office/drawing/2014/main" id="{E015E9F8-703D-9B4F-85F4-D8EFCB07A055}"/>
              </a:ext>
            </a:extLst>
          </p:cNvPr>
          <p:cNvSpPr>
            <a:spLocks noGrp="1"/>
          </p:cNvSpPr>
          <p:nvPr>
            <p:ph type="body" sz="quarter" idx="17" hasCustomPrompt="1"/>
          </p:nvPr>
        </p:nvSpPr>
        <p:spPr>
          <a:xfrm>
            <a:off x="4122614" y="1592807"/>
            <a:ext cx="2044700" cy="326693"/>
          </a:xfrm>
          <a:prstGeom prst="rect">
            <a:avLst/>
          </a:prstGeom>
        </p:spPr>
        <p:txBody>
          <a:bodyPr wrap="square" lIns="0">
            <a:spAutoFit/>
          </a:bodyPr>
          <a:lstStyle>
            <a:lvl1pPr marL="0" indent="0">
              <a:buNone/>
              <a:defRPr lang="en-US" sz="1800" b="1" i="0" kern="1200" spc="0">
                <a:solidFill>
                  <a:schemeClr val="tx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Title Description</a:t>
            </a:r>
          </a:p>
        </p:txBody>
      </p:sp>
      <p:sp>
        <p:nvSpPr>
          <p:cNvPr id="31" name="TextBox 30">
            <a:extLst>
              <a:ext uri="{FF2B5EF4-FFF2-40B4-BE49-F238E27FC236}">
                <a16:creationId xmlns:a16="http://schemas.microsoft.com/office/drawing/2014/main" id="{F9927D7C-9AF4-FE46-8B1A-BAB2C01D2336}"/>
              </a:ext>
            </a:extLst>
          </p:cNvPr>
          <p:cNvSpPr txBox="1"/>
          <p:nvPr userDrawn="1"/>
        </p:nvSpPr>
        <p:spPr>
          <a:xfrm>
            <a:off x="3027363" y="2958498"/>
            <a:ext cx="973985" cy="951543"/>
          </a:xfrm>
          <a:prstGeom prst="rect">
            <a:avLst/>
          </a:prstGeom>
          <a:noFill/>
        </p:spPr>
        <p:txBody>
          <a:bodyPr wrap="none" lIns="0" rtlCol="0">
            <a:spAutoFit/>
          </a:bodyPr>
          <a:lstStyle/>
          <a:p>
            <a:pPr>
              <a:lnSpc>
                <a:spcPct val="80000"/>
              </a:lnSpc>
            </a:pPr>
            <a:r>
              <a:rPr lang="en-US" sz="6600" b="1">
                <a:solidFill>
                  <a:srgbClr val="E20074"/>
                </a:solidFill>
                <a:latin typeface="TeleNeo Office" panose="020B0504040202090203" pitchFamily="34" charset="77"/>
                <a:ea typeface="Bebas Neue Bold" charset="0"/>
                <a:cs typeface="Bebas Neue Bold" charset="0"/>
              </a:rPr>
              <a:t>04</a:t>
            </a:r>
          </a:p>
        </p:txBody>
      </p:sp>
      <p:cxnSp>
        <p:nvCxnSpPr>
          <p:cNvPr id="32" name="Straight Connector 31">
            <a:extLst>
              <a:ext uri="{FF2B5EF4-FFF2-40B4-BE49-F238E27FC236}">
                <a16:creationId xmlns:a16="http://schemas.microsoft.com/office/drawing/2014/main" id="{ACDA1ADA-E38A-0347-B374-3E32D6D25D54}"/>
              </a:ext>
            </a:extLst>
          </p:cNvPr>
          <p:cNvCxnSpPr/>
          <p:nvPr userDrawn="1"/>
        </p:nvCxnSpPr>
        <p:spPr>
          <a:xfrm>
            <a:off x="4122614" y="2958498"/>
            <a:ext cx="343990" cy="0"/>
          </a:xfrm>
          <a:prstGeom prst="line">
            <a:avLst/>
          </a:prstGeom>
          <a:ln w="25400">
            <a:solidFill>
              <a:srgbClr val="E20074"/>
            </a:solidFill>
          </a:ln>
        </p:spPr>
        <p:style>
          <a:lnRef idx="1">
            <a:schemeClr val="accent1"/>
          </a:lnRef>
          <a:fillRef idx="0">
            <a:schemeClr val="accent1"/>
          </a:fillRef>
          <a:effectRef idx="0">
            <a:schemeClr val="accent1"/>
          </a:effectRef>
          <a:fontRef idx="minor">
            <a:schemeClr val="tx1"/>
          </a:fontRef>
        </p:style>
      </p:cxnSp>
      <p:sp>
        <p:nvSpPr>
          <p:cNvPr id="33" name="Text Placeholder 14">
            <a:extLst>
              <a:ext uri="{FF2B5EF4-FFF2-40B4-BE49-F238E27FC236}">
                <a16:creationId xmlns:a16="http://schemas.microsoft.com/office/drawing/2014/main" id="{02118B47-6883-F745-98E3-50A33A91895C}"/>
              </a:ext>
            </a:extLst>
          </p:cNvPr>
          <p:cNvSpPr>
            <a:spLocks noGrp="1"/>
          </p:cNvSpPr>
          <p:nvPr>
            <p:ph type="body" sz="quarter" idx="18" hasCustomPrompt="1"/>
          </p:nvPr>
        </p:nvSpPr>
        <p:spPr>
          <a:xfrm>
            <a:off x="4122614" y="3447288"/>
            <a:ext cx="5043488" cy="549253"/>
          </a:xfrm>
          <a:prstGeom prst="rect">
            <a:avLst/>
          </a:prstGeom>
        </p:spPr>
        <p:txBody>
          <a:bodyPr wrap="square" lIns="0">
            <a:spAutoFit/>
          </a:bodyPr>
          <a:lstStyle>
            <a:lvl1pPr marL="0" marR="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marL="0" marR="0" lvl="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a:pPr>
            <a:r>
              <a:rPr lang="en-US"/>
              <a:t>Lorem ipsum dolor sit amet, consectetur adipiscing elit</a:t>
            </a:r>
            <a:br>
              <a:rPr lang="en-US"/>
            </a:br>
            <a:r>
              <a:rPr lang="en-US"/>
              <a:t>Lorem ipsum dolor sit amet, consectetur adipiscing elit</a:t>
            </a:r>
          </a:p>
        </p:txBody>
      </p:sp>
      <p:sp>
        <p:nvSpPr>
          <p:cNvPr id="34" name="Subtext">
            <a:extLst>
              <a:ext uri="{FF2B5EF4-FFF2-40B4-BE49-F238E27FC236}">
                <a16:creationId xmlns:a16="http://schemas.microsoft.com/office/drawing/2014/main" id="{1B8763D6-F797-7441-8E02-5BBC880F0D33}"/>
              </a:ext>
            </a:extLst>
          </p:cNvPr>
          <p:cNvSpPr>
            <a:spLocks noGrp="1"/>
          </p:cNvSpPr>
          <p:nvPr>
            <p:ph type="body" sz="quarter" idx="19" hasCustomPrompt="1"/>
          </p:nvPr>
        </p:nvSpPr>
        <p:spPr>
          <a:xfrm>
            <a:off x="4122614" y="3109199"/>
            <a:ext cx="2044700" cy="326693"/>
          </a:xfrm>
          <a:prstGeom prst="rect">
            <a:avLst/>
          </a:prstGeom>
        </p:spPr>
        <p:txBody>
          <a:bodyPr wrap="square" lIns="0">
            <a:spAutoFit/>
          </a:bodyPr>
          <a:lstStyle>
            <a:lvl1pPr marL="0" indent="0">
              <a:buNone/>
              <a:defRPr lang="en-US" sz="1800" b="1" i="0" kern="1200" spc="0">
                <a:solidFill>
                  <a:schemeClr val="tx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Title Description</a:t>
            </a:r>
          </a:p>
        </p:txBody>
      </p:sp>
      <p:sp>
        <p:nvSpPr>
          <p:cNvPr id="17" name="TextBox 16">
            <a:extLst>
              <a:ext uri="{FF2B5EF4-FFF2-40B4-BE49-F238E27FC236}">
                <a16:creationId xmlns:a16="http://schemas.microsoft.com/office/drawing/2014/main" id="{349BC7B3-7E0F-4742-B699-68E049DDDDA1}"/>
              </a:ext>
            </a:extLst>
          </p:cNvPr>
          <p:cNvSpPr txBox="1"/>
          <p:nvPr userDrawn="1"/>
        </p:nvSpPr>
        <p:spPr>
          <a:xfrm>
            <a:off x="3027363" y="4427208"/>
            <a:ext cx="973985" cy="951543"/>
          </a:xfrm>
          <a:prstGeom prst="rect">
            <a:avLst/>
          </a:prstGeom>
          <a:noFill/>
        </p:spPr>
        <p:txBody>
          <a:bodyPr wrap="none" lIns="0" rtlCol="0">
            <a:spAutoFit/>
          </a:bodyPr>
          <a:lstStyle/>
          <a:p>
            <a:pPr>
              <a:lnSpc>
                <a:spcPct val="80000"/>
              </a:lnSpc>
            </a:pPr>
            <a:r>
              <a:rPr lang="en-US" sz="6600" b="1">
                <a:solidFill>
                  <a:srgbClr val="E20074"/>
                </a:solidFill>
                <a:latin typeface="TeleNeo Office" panose="020B0504040202090203" pitchFamily="34" charset="77"/>
                <a:ea typeface="Bebas Neue Bold" charset="0"/>
                <a:cs typeface="Bebas Neue Bold" charset="0"/>
              </a:rPr>
              <a:t>05</a:t>
            </a:r>
          </a:p>
        </p:txBody>
      </p:sp>
      <p:cxnSp>
        <p:nvCxnSpPr>
          <p:cNvPr id="19" name="Straight Connector 18">
            <a:extLst>
              <a:ext uri="{FF2B5EF4-FFF2-40B4-BE49-F238E27FC236}">
                <a16:creationId xmlns:a16="http://schemas.microsoft.com/office/drawing/2014/main" id="{4D781096-E5A2-3B44-851B-666B862189D7}"/>
              </a:ext>
            </a:extLst>
          </p:cNvPr>
          <p:cNvCxnSpPr/>
          <p:nvPr userDrawn="1"/>
        </p:nvCxnSpPr>
        <p:spPr>
          <a:xfrm>
            <a:off x="4122614" y="4427208"/>
            <a:ext cx="343990" cy="0"/>
          </a:xfrm>
          <a:prstGeom prst="line">
            <a:avLst/>
          </a:prstGeom>
          <a:ln w="25400">
            <a:solidFill>
              <a:srgbClr val="E20074"/>
            </a:solidFill>
          </a:ln>
        </p:spPr>
        <p:style>
          <a:lnRef idx="1">
            <a:schemeClr val="accent1"/>
          </a:lnRef>
          <a:fillRef idx="0">
            <a:schemeClr val="accent1"/>
          </a:fillRef>
          <a:effectRef idx="0">
            <a:schemeClr val="accent1"/>
          </a:effectRef>
          <a:fontRef idx="minor">
            <a:schemeClr val="tx1"/>
          </a:fontRef>
        </p:style>
      </p:cxnSp>
      <p:sp>
        <p:nvSpPr>
          <p:cNvPr id="20" name="Text Placeholder 14">
            <a:extLst>
              <a:ext uri="{FF2B5EF4-FFF2-40B4-BE49-F238E27FC236}">
                <a16:creationId xmlns:a16="http://schemas.microsoft.com/office/drawing/2014/main" id="{53A90E0A-20CF-BF48-8559-5864413CE134}"/>
              </a:ext>
            </a:extLst>
          </p:cNvPr>
          <p:cNvSpPr>
            <a:spLocks noGrp="1"/>
          </p:cNvSpPr>
          <p:nvPr>
            <p:ph type="body" sz="quarter" idx="20" hasCustomPrompt="1"/>
          </p:nvPr>
        </p:nvSpPr>
        <p:spPr>
          <a:xfrm>
            <a:off x="4122614" y="4915998"/>
            <a:ext cx="5043488" cy="549253"/>
          </a:xfrm>
          <a:prstGeom prst="rect">
            <a:avLst/>
          </a:prstGeom>
        </p:spPr>
        <p:txBody>
          <a:bodyPr wrap="square" lIns="0">
            <a:spAutoFit/>
          </a:bodyPr>
          <a:lstStyle>
            <a:lvl1pPr marL="0" marR="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marL="0" marR="0" lvl="0" indent="0" algn="l" defTabSz="914400" rtl="0" eaLnBrk="1" fontAlgn="auto" latinLnBrk="0" hangingPunct="1">
              <a:lnSpc>
                <a:spcPts val="1750"/>
              </a:lnSpc>
              <a:spcBef>
                <a:spcPts val="1000"/>
              </a:spcBef>
              <a:spcAft>
                <a:spcPct val="0"/>
              </a:spcAft>
              <a:buClrTx/>
              <a:buSzTx/>
              <a:buFont typeface="Arial" panose="020B0604020202020204" pitchFamily="34" charset="0"/>
              <a:buNone/>
              <a:defRPr/>
            </a:pPr>
            <a:r>
              <a:rPr lang="en-US"/>
              <a:t>Lorem ipsum dolor sit amet, consectetur adipiscing elit</a:t>
            </a:r>
            <a:br>
              <a:rPr lang="en-US"/>
            </a:br>
            <a:r>
              <a:rPr lang="en-US"/>
              <a:t>Lorem ipsum dolor sit amet, consectetur adipiscing elit</a:t>
            </a:r>
          </a:p>
        </p:txBody>
      </p:sp>
      <p:sp>
        <p:nvSpPr>
          <p:cNvPr id="22" name="Subtext">
            <a:extLst>
              <a:ext uri="{FF2B5EF4-FFF2-40B4-BE49-F238E27FC236}">
                <a16:creationId xmlns:a16="http://schemas.microsoft.com/office/drawing/2014/main" id="{64B7D56A-2F2C-A844-AC65-346CBC2B6124}"/>
              </a:ext>
            </a:extLst>
          </p:cNvPr>
          <p:cNvSpPr>
            <a:spLocks noGrp="1"/>
          </p:cNvSpPr>
          <p:nvPr>
            <p:ph type="body" sz="quarter" idx="21" hasCustomPrompt="1"/>
          </p:nvPr>
        </p:nvSpPr>
        <p:spPr>
          <a:xfrm>
            <a:off x="4122614" y="4577909"/>
            <a:ext cx="2044700" cy="326693"/>
          </a:xfrm>
          <a:prstGeom prst="rect">
            <a:avLst/>
          </a:prstGeom>
        </p:spPr>
        <p:txBody>
          <a:bodyPr wrap="square" lIns="0">
            <a:spAutoFit/>
          </a:bodyPr>
          <a:lstStyle>
            <a:lvl1pPr marL="0" indent="0">
              <a:buNone/>
              <a:defRPr lang="en-US" sz="1800" b="1" i="0" kern="1200" spc="0">
                <a:solidFill>
                  <a:schemeClr val="tx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Title Description</a:t>
            </a:r>
          </a:p>
        </p:txBody>
      </p:sp>
    </p:spTree>
    <p:extLst>
      <p:ext uri="{BB962C8B-B14F-4D97-AF65-F5344CB8AC3E}">
        <p14:creationId xmlns:p14="http://schemas.microsoft.com/office/powerpoint/2010/main" val="3811733857"/>
      </p:ext>
    </p:extLst>
  </p:cSld>
  <p:clrMapOvr>
    <a:masterClrMapping/>
  </p:clrMapOvr>
  <p:transition/>
  <p:extLst>
    <p:ext uri="{DCECCB84-F9BA-43D5-87BE-67443E8EF086}">
      <p15:sldGuideLst xmlns:p15="http://schemas.microsoft.com/office/powerpoint/2012/main">
        <p15:guide id="1" pos="259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Photo-Layouts_3-Grid">
    <p:spTree>
      <p:nvGrpSpPr>
        <p:cNvPr id="1" name=""/>
        <p:cNvGrpSpPr/>
        <p:nvPr/>
      </p:nvGrpSpPr>
      <p:grpSpPr>
        <a:xfrm>
          <a:off x="0" y="0"/>
          <a:ext cx="0" cy="0"/>
          <a:chOff x="0" y="0"/>
          <a:chExt cx="0" cy="0"/>
        </a:xfrm>
      </p:grpSpPr>
      <p:cxnSp>
        <p:nvCxnSpPr>
          <p:cNvPr id="12" name="Straight Connector 11"/>
          <p:cNvCxnSpPr/>
          <p:nvPr userDrawn="1"/>
        </p:nvCxnSpPr>
        <p:spPr>
          <a:xfrm flipH="1">
            <a:off x="5071466"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flipH="1">
            <a:off x="7116271" y="-7495"/>
            <a:ext cx="0" cy="6858000"/>
          </a:xfrm>
          <a:prstGeom prst="line">
            <a:avLst/>
          </a:prstGeom>
          <a:ln w="63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sp>
        <p:nvSpPr>
          <p:cNvPr id="24" name="Picture Placeholder 2"/>
          <p:cNvSpPr>
            <a:spLocks noGrp="1"/>
          </p:cNvSpPr>
          <p:nvPr>
            <p:ph type="pic" sz="quarter" idx="11" hasCustomPrompt="1"/>
          </p:nvPr>
        </p:nvSpPr>
        <p:spPr>
          <a:xfrm>
            <a:off x="5071466" y="-24939"/>
            <a:ext cx="2044805" cy="2302625"/>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Picture Placeholder 2"/>
          <p:cNvSpPr>
            <a:spLocks noGrp="1"/>
          </p:cNvSpPr>
          <p:nvPr>
            <p:ph type="pic" sz="quarter" idx="12" hasCustomPrompt="1"/>
          </p:nvPr>
        </p:nvSpPr>
        <p:spPr>
          <a:xfrm>
            <a:off x="5071466" y="2277686"/>
            <a:ext cx="2044805" cy="2302625"/>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2" name="Picture Placeholder 2"/>
          <p:cNvSpPr>
            <a:spLocks noGrp="1"/>
          </p:cNvSpPr>
          <p:nvPr>
            <p:ph type="pic" sz="quarter" idx="13" hasCustomPrompt="1"/>
          </p:nvPr>
        </p:nvSpPr>
        <p:spPr>
          <a:xfrm>
            <a:off x="5071466" y="4580311"/>
            <a:ext cx="2044805" cy="2302625"/>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Slide Number Placeholder 5">
            <a:extLst>
              <a:ext uri="{FF2B5EF4-FFF2-40B4-BE49-F238E27FC236}">
                <a16:creationId xmlns:a16="http://schemas.microsoft.com/office/drawing/2014/main" id="{FA564B9E-9C07-5446-AA7B-3F1237189A01}"/>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5" name="Group 24">
            <a:extLst>
              <a:ext uri="{FF2B5EF4-FFF2-40B4-BE49-F238E27FC236}">
                <a16:creationId xmlns:a16="http://schemas.microsoft.com/office/drawing/2014/main" id="{8703486A-8B5E-9748-9379-C74337251253}"/>
              </a:ext>
            </a:extLst>
          </p:cNvPr>
          <p:cNvGrpSpPr/>
          <p:nvPr userDrawn="1"/>
        </p:nvGrpSpPr>
        <p:grpSpPr>
          <a:xfrm>
            <a:off x="0" y="0"/>
            <a:ext cx="786983" cy="786983"/>
            <a:chOff x="1036572" y="786063"/>
            <a:chExt cx="2286000" cy="2286000"/>
          </a:xfrm>
        </p:grpSpPr>
        <p:sp>
          <p:nvSpPr>
            <p:cNvPr id="26" name="Rectangle 25">
              <a:extLst>
                <a:ext uri="{FF2B5EF4-FFF2-40B4-BE49-F238E27FC236}">
                  <a16:creationId xmlns:a16="http://schemas.microsoft.com/office/drawing/2014/main" id="{380B03C0-2A49-D24D-A154-C169B5054F63}"/>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7" name="Picture 26" descr="A picture containing text, clipart&#10;&#10;Description automatically generated">
              <a:extLst>
                <a:ext uri="{FF2B5EF4-FFF2-40B4-BE49-F238E27FC236}">
                  <a16:creationId xmlns:a16="http://schemas.microsoft.com/office/drawing/2014/main" id="{02036B82-75B3-CD42-99B2-46872911464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33" name="Subtext">
            <a:extLst>
              <a:ext uri="{FF2B5EF4-FFF2-40B4-BE49-F238E27FC236}">
                <a16:creationId xmlns:a16="http://schemas.microsoft.com/office/drawing/2014/main" id="{6AA7F7F5-CF67-A044-820A-AD1A4A54B30C}"/>
              </a:ext>
            </a:extLst>
          </p:cNvPr>
          <p:cNvSpPr>
            <a:spLocks noGrp="1"/>
          </p:cNvSpPr>
          <p:nvPr>
            <p:ph type="body" sz="quarter" idx="14" hasCustomPrompt="1"/>
          </p:nvPr>
        </p:nvSpPr>
        <p:spPr>
          <a:xfrm>
            <a:off x="981855" y="3728438"/>
            <a:ext cx="2455863" cy="248530"/>
          </a:xfrm>
          <a:prstGeom prst="rect">
            <a:avLst/>
          </a:prstGeom>
        </p:spPr>
        <p:txBody>
          <a:bodyPr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
        <p:nvSpPr>
          <p:cNvPr id="34" name="Title 23">
            <a:extLst>
              <a:ext uri="{FF2B5EF4-FFF2-40B4-BE49-F238E27FC236}">
                <a16:creationId xmlns:a16="http://schemas.microsoft.com/office/drawing/2014/main" id="{9F4586BE-6B08-0945-B44B-77FFF9F2A9CE}"/>
              </a:ext>
            </a:extLst>
          </p:cNvPr>
          <p:cNvSpPr>
            <a:spLocks noGrp="1"/>
          </p:cNvSpPr>
          <p:nvPr>
            <p:ph type="title" hasCustomPrompt="1"/>
          </p:nvPr>
        </p:nvSpPr>
        <p:spPr>
          <a:xfrm>
            <a:off x="981855" y="2392087"/>
            <a:ext cx="3462823" cy="1308179"/>
          </a:xfrm>
          <a:prstGeom prst="rect">
            <a:avLst/>
          </a:prstGeom>
        </p:spPr>
        <p:txBody>
          <a:bodyPr wrap="square" lIns="0" anchor="b" anchorCtr="0">
            <a:spAutoFit/>
          </a:bodyPr>
          <a:lstStyle>
            <a:lvl1pPr>
              <a:lnSpc>
                <a:spcPct val="80000"/>
              </a:lnSpc>
              <a:defRPr sz="4800">
                <a:solidFill>
                  <a:schemeClr val="accent1"/>
                </a:solidFill>
              </a:defRPr>
            </a:lvl1pPr>
          </a:lstStyle>
          <a:p>
            <a:r>
              <a:rPr lang="en-US"/>
              <a:t>Title</a:t>
            </a:r>
            <a:br>
              <a:rPr lang="en-US"/>
            </a:br>
            <a:r>
              <a:rPr lang="en-US"/>
              <a:t>Highlight</a:t>
            </a:r>
          </a:p>
        </p:txBody>
      </p:sp>
      <p:sp>
        <p:nvSpPr>
          <p:cNvPr id="35" name="Text Placeholder 14">
            <a:extLst>
              <a:ext uri="{FF2B5EF4-FFF2-40B4-BE49-F238E27FC236}">
                <a16:creationId xmlns:a16="http://schemas.microsoft.com/office/drawing/2014/main" id="{7C37407B-38F2-D548-BC96-2059771FA3CF}"/>
              </a:ext>
            </a:extLst>
          </p:cNvPr>
          <p:cNvSpPr>
            <a:spLocks noGrp="1"/>
          </p:cNvSpPr>
          <p:nvPr>
            <p:ph type="body" sz="quarter" idx="18" hasCustomPrompt="1"/>
          </p:nvPr>
        </p:nvSpPr>
        <p:spPr>
          <a:xfrm>
            <a:off x="7569835" y="954665"/>
            <a:ext cx="3629978" cy="850617"/>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lnSpc>
                <a:spcPts val="2000"/>
              </a:lnSpc>
            </a:pPr>
            <a:r>
              <a:rPr lang="en-US" sz="1400">
                <a:solidFill>
                  <a:schemeClr val="tx2"/>
                </a:solidFill>
                <a:latin typeface="TeleNeo Office" panose="020B0504040202090203" pitchFamily="34" charset="77"/>
                <a:ea typeface="Roboto Light" charset="0"/>
                <a:cs typeface="Roboto Light" charset="0"/>
              </a:rPr>
              <a:t>Lorem ipsum dolor sit amet, consectetur adipiscing elit, sed do eiusmod tempor incididunt ut labore et dolore magna aliqua.  </a:t>
            </a:r>
          </a:p>
        </p:txBody>
      </p:sp>
      <p:sp>
        <p:nvSpPr>
          <p:cNvPr id="36" name="Subtext">
            <a:extLst>
              <a:ext uri="{FF2B5EF4-FFF2-40B4-BE49-F238E27FC236}">
                <a16:creationId xmlns:a16="http://schemas.microsoft.com/office/drawing/2014/main" id="{18E78260-4551-E941-B7A0-DD998F2773CC}"/>
              </a:ext>
            </a:extLst>
          </p:cNvPr>
          <p:cNvSpPr>
            <a:spLocks noGrp="1"/>
          </p:cNvSpPr>
          <p:nvPr>
            <p:ph type="body" sz="quarter" idx="20" hasCustomPrompt="1"/>
          </p:nvPr>
        </p:nvSpPr>
        <p:spPr>
          <a:xfrm>
            <a:off x="7569835" y="616576"/>
            <a:ext cx="3629978"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
        <p:nvSpPr>
          <p:cNvPr id="37" name="Text Placeholder 14">
            <a:extLst>
              <a:ext uri="{FF2B5EF4-FFF2-40B4-BE49-F238E27FC236}">
                <a16:creationId xmlns:a16="http://schemas.microsoft.com/office/drawing/2014/main" id="{17C8836A-89E1-E74A-A4B8-42053D893063}"/>
              </a:ext>
            </a:extLst>
          </p:cNvPr>
          <p:cNvSpPr>
            <a:spLocks noGrp="1"/>
          </p:cNvSpPr>
          <p:nvPr>
            <p:ph type="body" sz="quarter" idx="21" hasCustomPrompt="1"/>
          </p:nvPr>
        </p:nvSpPr>
        <p:spPr>
          <a:xfrm>
            <a:off x="7569835" y="3124200"/>
            <a:ext cx="3629978" cy="850617"/>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lnSpc>
                <a:spcPts val="2000"/>
              </a:lnSpc>
            </a:pPr>
            <a:r>
              <a:rPr lang="en-US" sz="1400">
                <a:solidFill>
                  <a:schemeClr val="tx2"/>
                </a:solidFill>
                <a:latin typeface="TeleNeo Office" panose="020B0504040202090203" pitchFamily="34" charset="77"/>
                <a:ea typeface="Roboto Light" charset="0"/>
                <a:cs typeface="Roboto Light" charset="0"/>
              </a:rPr>
              <a:t>Lorem ipsum dolor sit amet, consectetur adipiscing elit, sed do eiusmod tempor incididunt ut labore et dolore magna aliqua.  </a:t>
            </a:r>
          </a:p>
        </p:txBody>
      </p:sp>
      <p:sp>
        <p:nvSpPr>
          <p:cNvPr id="38" name="Subtext">
            <a:extLst>
              <a:ext uri="{FF2B5EF4-FFF2-40B4-BE49-F238E27FC236}">
                <a16:creationId xmlns:a16="http://schemas.microsoft.com/office/drawing/2014/main" id="{3962971E-FC2D-4649-A559-D14A96FC43CB}"/>
              </a:ext>
            </a:extLst>
          </p:cNvPr>
          <p:cNvSpPr>
            <a:spLocks noGrp="1"/>
          </p:cNvSpPr>
          <p:nvPr>
            <p:ph type="body" sz="quarter" idx="22" hasCustomPrompt="1"/>
          </p:nvPr>
        </p:nvSpPr>
        <p:spPr>
          <a:xfrm>
            <a:off x="7569835" y="2786111"/>
            <a:ext cx="3629978"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
        <p:nvSpPr>
          <p:cNvPr id="39" name="Text Placeholder 14">
            <a:extLst>
              <a:ext uri="{FF2B5EF4-FFF2-40B4-BE49-F238E27FC236}">
                <a16:creationId xmlns:a16="http://schemas.microsoft.com/office/drawing/2014/main" id="{AD0F882B-95C1-734A-9F4D-CE87E5D5DF24}"/>
              </a:ext>
            </a:extLst>
          </p:cNvPr>
          <p:cNvSpPr>
            <a:spLocks noGrp="1"/>
          </p:cNvSpPr>
          <p:nvPr>
            <p:ph type="body" sz="quarter" idx="23" hasCustomPrompt="1"/>
          </p:nvPr>
        </p:nvSpPr>
        <p:spPr>
          <a:xfrm>
            <a:off x="7569835" y="5404104"/>
            <a:ext cx="3629978" cy="850617"/>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lnSpc>
                <a:spcPts val="2000"/>
              </a:lnSpc>
            </a:pPr>
            <a:r>
              <a:rPr lang="en-US" sz="1400">
                <a:solidFill>
                  <a:schemeClr val="tx2"/>
                </a:solidFill>
                <a:latin typeface="TeleNeo Office" panose="020B0504040202090203" pitchFamily="34" charset="77"/>
                <a:ea typeface="Roboto Light" charset="0"/>
                <a:cs typeface="Roboto Light" charset="0"/>
              </a:rPr>
              <a:t>Lorem ipsum dolor sit amet, consectetur adipiscing elit, sed do eiusmod tempor incididunt ut labore et dolore magna aliqua.  </a:t>
            </a:r>
          </a:p>
        </p:txBody>
      </p:sp>
      <p:sp>
        <p:nvSpPr>
          <p:cNvPr id="40" name="Subtext">
            <a:extLst>
              <a:ext uri="{FF2B5EF4-FFF2-40B4-BE49-F238E27FC236}">
                <a16:creationId xmlns:a16="http://schemas.microsoft.com/office/drawing/2014/main" id="{27A78BB5-8A25-3A40-8389-A819DBA8B246}"/>
              </a:ext>
            </a:extLst>
          </p:cNvPr>
          <p:cNvSpPr>
            <a:spLocks noGrp="1"/>
          </p:cNvSpPr>
          <p:nvPr>
            <p:ph type="body" sz="quarter" idx="24" hasCustomPrompt="1"/>
          </p:nvPr>
        </p:nvSpPr>
        <p:spPr>
          <a:xfrm>
            <a:off x="7569835" y="5066015"/>
            <a:ext cx="3629978"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Tree>
    <p:extLst>
      <p:ext uri="{BB962C8B-B14F-4D97-AF65-F5344CB8AC3E}">
        <p14:creationId xmlns:p14="http://schemas.microsoft.com/office/powerpoint/2010/main" val="47122113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Photo-Layouts_4-Up">
    <p:spTree>
      <p:nvGrpSpPr>
        <p:cNvPr id="1" name=""/>
        <p:cNvGrpSpPr/>
        <p:nvPr/>
      </p:nvGrpSpPr>
      <p:grpSpPr>
        <a:xfrm>
          <a:off x="0" y="0"/>
          <a:ext cx="0" cy="0"/>
          <a:chOff x="0" y="0"/>
          <a:chExt cx="0" cy="0"/>
        </a:xfrm>
      </p:grpSpPr>
      <p:sp>
        <p:nvSpPr>
          <p:cNvPr id="24" name="Picture Placeholder 2"/>
          <p:cNvSpPr>
            <a:spLocks noGrp="1"/>
          </p:cNvSpPr>
          <p:nvPr>
            <p:ph type="pic" sz="quarter" idx="11" hasCustomPrompt="1"/>
          </p:nvPr>
        </p:nvSpPr>
        <p:spPr>
          <a:xfrm>
            <a:off x="3026661" y="861933"/>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6" name="Picture Placeholder 2"/>
          <p:cNvSpPr>
            <a:spLocks noGrp="1"/>
          </p:cNvSpPr>
          <p:nvPr>
            <p:ph type="pic" sz="quarter" idx="12" hasCustomPrompt="1"/>
          </p:nvPr>
        </p:nvSpPr>
        <p:spPr>
          <a:xfrm>
            <a:off x="3026661" y="3312972"/>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Picture Placeholder 2"/>
          <p:cNvSpPr>
            <a:spLocks noGrp="1"/>
          </p:cNvSpPr>
          <p:nvPr>
            <p:ph type="pic" sz="quarter" idx="13" hasCustomPrompt="1"/>
          </p:nvPr>
        </p:nvSpPr>
        <p:spPr>
          <a:xfrm>
            <a:off x="7116269" y="861933"/>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2" name="Picture Placeholder 2"/>
          <p:cNvSpPr>
            <a:spLocks noGrp="1"/>
          </p:cNvSpPr>
          <p:nvPr>
            <p:ph type="pic" sz="quarter" idx="14" hasCustomPrompt="1"/>
          </p:nvPr>
        </p:nvSpPr>
        <p:spPr>
          <a:xfrm>
            <a:off x="7116269" y="3312972"/>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29" name="Slide Number Placeholder 5">
            <a:extLst>
              <a:ext uri="{FF2B5EF4-FFF2-40B4-BE49-F238E27FC236}">
                <a16:creationId xmlns:a16="http://schemas.microsoft.com/office/drawing/2014/main" id="{6D46B47B-9F0C-D14C-9039-5573CB98C796}"/>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chemeClr val="accent1"/>
                </a:solidFill>
                <a:latin typeface="Bebas Neue Bold" charset="0"/>
                <a:ea typeface="Bebas Neue Bold" charset="0"/>
                <a:cs typeface="Bebas Neue Bold" charset="0"/>
              </a:rPr>
              <a:pPr algn="ctr"/>
              <a:t>‹#›</a:t>
            </a:fld>
            <a:endParaRPr lang="en-US" sz="1400" b="1" i="0">
              <a:solidFill>
                <a:schemeClr val="accent1"/>
              </a:solidFill>
              <a:latin typeface="Bebas Neue Bold" charset="0"/>
              <a:ea typeface="Bebas Neue Bold" charset="0"/>
              <a:cs typeface="Bebas Neue Bold" charset="0"/>
            </a:endParaRPr>
          </a:p>
        </p:txBody>
      </p:sp>
      <p:sp>
        <p:nvSpPr>
          <p:cNvPr id="30" name="TextBox 29">
            <a:extLst>
              <a:ext uri="{FF2B5EF4-FFF2-40B4-BE49-F238E27FC236}">
                <a16:creationId xmlns:a16="http://schemas.microsoft.com/office/drawing/2014/main" id="{F9A90C28-268B-AE48-9F1E-94C1E05C9112}"/>
              </a:ext>
            </a:extLst>
          </p:cNvPr>
          <p:cNvSpPr txBox="1"/>
          <p:nvPr userDrawn="1"/>
        </p:nvSpPr>
        <p:spPr>
          <a:xfrm rot="16200000">
            <a:off x="-459364" y="5485096"/>
            <a:ext cx="1739579" cy="215444"/>
          </a:xfrm>
          <a:prstGeom prst="rect">
            <a:avLst/>
          </a:prstGeom>
          <a:noFill/>
        </p:spPr>
        <p:txBody>
          <a:bodyPr wrap="none" rtlCol="0">
            <a:spAutoFit/>
          </a:bodyPr>
          <a:lstStyle/>
          <a:p>
            <a:r>
              <a:rPr lang="en-US" sz="800" b="1" i="0" spc="600">
                <a:solidFill>
                  <a:schemeClr val="bg1"/>
                </a:solidFill>
                <a:latin typeface="TeleNeo Office" panose="020B0504040202090203" pitchFamily="34" charset="77"/>
                <a:ea typeface="Bebas Neue Bold" charset="0"/>
                <a:cs typeface="Bebas Neue Bold" charset="0"/>
              </a:rPr>
              <a:t>CONFIDENTIAL</a:t>
            </a:r>
          </a:p>
        </p:txBody>
      </p:sp>
      <p:grpSp>
        <p:nvGrpSpPr>
          <p:cNvPr id="31" name="Group 30">
            <a:extLst>
              <a:ext uri="{FF2B5EF4-FFF2-40B4-BE49-F238E27FC236}">
                <a16:creationId xmlns:a16="http://schemas.microsoft.com/office/drawing/2014/main" id="{6DC11AC9-5DAC-0E48-88E3-F2D1573AAADE}"/>
              </a:ext>
            </a:extLst>
          </p:cNvPr>
          <p:cNvGrpSpPr/>
          <p:nvPr userDrawn="1"/>
        </p:nvGrpSpPr>
        <p:grpSpPr>
          <a:xfrm>
            <a:off x="0" y="0"/>
            <a:ext cx="786983" cy="786983"/>
            <a:chOff x="1036572" y="786063"/>
            <a:chExt cx="2286000" cy="2286000"/>
          </a:xfrm>
        </p:grpSpPr>
        <p:sp>
          <p:nvSpPr>
            <p:cNvPr id="32" name="Rectangle 31">
              <a:extLst>
                <a:ext uri="{FF2B5EF4-FFF2-40B4-BE49-F238E27FC236}">
                  <a16:creationId xmlns:a16="http://schemas.microsoft.com/office/drawing/2014/main" id="{31ED5759-B9E3-174C-AF15-D4043B65B5A5}"/>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33" name="Picture 32" descr="A picture containing text, clipart&#10;&#10;Description automatically generated">
              <a:extLst>
                <a:ext uri="{FF2B5EF4-FFF2-40B4-BE49-F238E27FC236}">
                  <a16:creationId xmlns:a16="http://schemas.microsoft.com/office/drawing/2014/main" id="{F737512B-E8C5-8D46-A853-2CD3DA6FA07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20" name="Text Placeholder 14">
            <a:extLst>
              <a:ext uri="{FF2B5EF4-FFF2-40B4-BE49-F238E27FC236}">
                <a16:creationId xmlns:a16="http://schemas.microsoft.com/office/drawing/2014/main" id="{CDE1233F-955C-0840-9792-1DECF3995915}"/>
              </a:ext>
            </a:extLst>
          </p:cNvPr>
          <p:cNvSpPr>
            <a:spLocks noGrp="1"/>
          </p:cNvSpPr>
          <p:nvPr>
            <p:ph type="body" sz="quarter" idx="21" hasCustomPrompt="1"/>
          </p:nvPr>
        </p:nvSpPr>
        <p:spPr>
          <a:xfrm>
            <a:off x="7237283" y="2991243"/>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21" name="Subtext">
            <a:extLst>
              <a:ext uri="{FF2B5EF4-FFF2-40B4-BE49-F238E27FC236}">
                <a16:creationId xmlns:a16="http://schemas.microsoft.com/office/drawing/2014/main" id="{BB033333-7B12-8240-BF60-C330659EFF01}"/>
              </a:ext>
            </a:extLst>
          </p:cNvPr>
          <p:cNvSpPr>
            <a:spLocks noGrp="1"/>
          </p:cNvSpPr>
          <p:nvPr>
            <p:ph type="body" sz="quarter" idx="22" hasCustomPrompt="1"/>
          </p:nvPr>
        </p:nvSpPr>
        <p:spPr>
          <a:xfrm>
            <a:off x="7237283" y="2846879"/>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
        <p:nvSpPr>
          <p:cNvPr id="25" name="Text Placeholder 14">
            <a:extLst>
              <a:ext uri="{FF2B5EF4-FFF2-40B4-BE49-F238E27FC236}">
                <a16:creationId xmlns:a16="http://schemas.microsoft.com/office/drawing/2014/main" id="{75D200C6-85E7-7C4B-9F56-FB8BBDED7177}"/>
              </a:ext>
            </a:extLst>
          </p:cNvPr>
          <p:cNvSpPr>
            <a:spLocks noGrp="1"/>
          </p:cNvSpPr>
          <p:nvPr>
            <p:ph type="body" sz="quarter" idx="23" hasCustomPrompt="1"/>
          </p:nvPr>
        </p:nvSpPr>
        <p:spPr>
          <a:xfrm>
            <a:off x="3148377" y="2991243"/>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26" name="Subtext">
            <a:extLst>
              <a:ext uri="{FF2B5EF4-FFF2-40B4-BE49-F238E27FC236}">
                <a16:creationId xmlns:a16="http://schemas.microsoft.com/office/drawing/2014/main" id="{12CA30B4-F7B9-DE40-A698-82CC068D61E7}"/>
              </a:ext>
            </a:extLst>
          </p:cNvPr>
          <p:cNvSpPr>
            <a:spLocks noGrp="1"/>
          </p:cNvSpPr>
          <p:nvPr>
            <p:ph type="body" sz="quarter" idx="24" hasCustomPrompt="1"/>
          </p:nvPr>
        </p:nvSpPr>
        <p:spPr>
          <a:xfrm>
            <a:off x="3148377" y="2846879"/>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
        <p:nvSpPr>
          <p:cNvPr id="28" name="Text Placeholder 14">
            <a:extLst>
              <a:ext uri="{FF2B5EF4-FFF2-40B4-BE49-F238E27FC236}">
                <a16:creationId xmlns:a16="http://schemas.microsoft.com/office/drawing/2014/main" id="{4F749AE1-E342-694E-B1B0-857570F0F3C1}"/>
              </a:ext>
            </a:extLst>
          </p:cNvPr>
          <p:cNvSpPr>
            <a:spLocks noGrp="1"/>
          </p:cNvSpPr>
          <p:nvPr>
            <p:ph type="body" sz="quarter" idx="25" hasCustomPrompt="1"/>
          </p:nvPr>
        </p:nvSpPr>
        <p:spPr>
          <a:xfrm>
            <a:off x="3148377" y="5438324"/>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34" name="Subtext">
            <a:extLst>
              <a:ext uri="{FF2B5EF4-FFF2-40B4-BE49-F238E27FC236}">
                <a16:creationId xmlns:a16="http://schemas.microsoft.com/office/drawing/2014/main" id="{3A522064-3B3B-C74C-9979-F3DF91D54B7A}"/>
              </a:ext>
            </a:extLst>
          </p:cNvPr>
          <p:cNvSpPr>
            <a:spLocks noGrp="1"/>
          </p:cNvSpPr>
          <p:nvPr>
            <p:ph type="body" sz="quarter" idx="26" hasCustomPrompt="1"/>
          </p:nvPr>
        </p:nvSpPr>
        <p:spPr>
          <a:xfrm>
            <a:off x="3148377" y="5293960"/>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
        <p:nvSpPr>
          <p:cNvPr id="36" name="Text Placeholder 14">
            <a:extLst>
              <a:ext uri="{FF2B5EF4-FFF2-40B4-BE49-F238E27FC236}">
                <a16:creationId xmlns:a16="http://schemas.microsoft.com/office/drawing/2014/main" id="{F2074AE2-EE11-D348-9D41-D0C96D426AD4}"/>
              </a:ext>
            </a:extLst>
          </p:cNvPr>
          <p:cNvSpPr>
            <a:spLocks noGrp="1"/>
          </p:cNvSpPr>
          <p:nvPr>
            <p:ph type="body" sz="quarter" idx="27" hasCustomPrompt="1"/>
          </p:nvPr>
        </p:nvSpPr>
        <p:spPr>
          <a:xfrm>
            <a:off x="7237391" y="5438324"/>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37" name="Subtext">
            <a:extLst>
              <a:ext uri="{FF2B5EF4-FFF2-40B4-BE49-F238E27FC236}">
                <a16:creationId xmlns:a16="http://schemas.microsoft.com/office/drawing/2014/main" id="{2358BA33-38E9-8145-AC03-AA8A3444E885}"/>
              </a:ext>
            </a:extLst>
          </p:cNvPr>
          <p:cNvSpPr>
            <a:spLocks noGrp="1"/>
          </p:cNvSpPr>
          <p:nvPr>
            <p:ph type="body" sz="quarter" idx="28" hasCustomPrompt="1"/>
          </p:nvPr>
        </p:nvSpPr>
        <p:spPr>
          <a:xfrm>
            <a:off x="7237391" y="5293960"/>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Tree>
    <p:extLst>
      <p:ext uri="{BB962C8B-B14F-4D97-AF65-F5344CB8AC3E}">
        <p14:creationId xmlns:p14="http://schemas.microsoft.com/office/powerpoint/2010/main" val="11295664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Photo-Layouts_4-Up_2-Column">
    <p:spTree>
      <p:nvGrpSpPr>
        <p:cNvPr id="1" name=""/>
        <p:cNvGrpSpPr/>
        <p:nvPr/>
      </p:nvGrpSpPr>
      <p:grpSpPr>
        <a:xfrm>
          <a:off x="0" y="0"/>
          <a:ext cx="0" cy="0"/>
          <a:chOff x="0" y="0"/>
          <a:chExt cx="0" cy="0"/>
        </a:xfrm>
      </p:grpSpPr>
      <p:sp>
        <p:nvSpPr>
          <p:cNvPr id="23" name="Rectangle 22"/>
          <p:cNvSpPr/>
          <p:nvPr userDrawn="1"/>
        </p:nvSpPr>
        <p:spPr>
          <a:xfrm>
            <a:off x="0" y="0"/>
            <a:ext cx="6134793" cy="685800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a:extLst>
              <a:ext uri="{FF2B5EF4-FFF2-40B4-BE49-F238E27FC236}">
                <a16:creationId xmlns:a16="http://schemas.microsoft.com/office/drawing/2014/main" id="{037756F5-A1BF-9A49-BBBE-ACC39B5F07E3}"/>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32" name="Group 31">
            <a:extLst>
              <a:ext uri="{FF2B5EF4-FFF2-40B4-BE49-F238E27FC236}">
                <a16:creationId xmlns:a16="http://schemas.microsoft.com/office/drawing/2014/main" id="{FD4D7523-2F07-454E-BA32-68D94CB3B1D4}"/>
              </a:ext>
            </a:extLst>
          </p:cNvPr>
          <p:cNvGrpSpPr/>
          <p:nvPr userDrawn="1"/>
        </p:nvGrpSpPr>
        <p:grpSpPr>
          <a:xfrm>
            <a:off x="0" y="0"/>
            <a:ext cx="786983" cy="786983"/>
            <a:chOff x="1036572" y="786063"/>
            <a:chExt cx="2286000" cy="2286000"/>
          </a:xfrm>
        </p:grpSpPr>
        <p:sp>
          <p:nvSpPr>
            <p:cNvPr id="33" name="Rectangle 32">
              <a:extLst>
                <a:ext uri="{FF2B5EF4-FFF2-40B4-BE49-F238E27FC236}">
                  <a16:creationId xmlns:a16="http://schemas.microsoft.com/office/drawing/2014/main" id="{99DC11F9-5565-4E44-8BD3-5A7C9E678B08}"/>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34" name="Picture 33" descr="A picture containing text, clipart&#10;&#10;Description automatically generated">
              <a:extLst>
                <a:ext uri="{FF2B5EF4-FFF2-40B4-BE49-F238E27FC236}">
                  <a16:creationId xmlns:a16="http://schemas.microsoft.com/office/drawing/2014/main" id="{F657A342-99E3-2B4F-817C-6C1027CC3F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2" name="Picture Placeholder 2">
            <a:extLst>
              <a:ext uri="{FF2B5EF4-FFF2-40B4-BE49-F238E27FC236}">
                <a16:creationId xmlns:a16="http://schemas.microsoft.com/office/drawing/2014/main" id="{DC3C6983-FF16-684C-8B21-35D2B8A1623A}"/>
              </a:ext>
            </a:extLst>
          </p:cNvPr>
          <p:cNvSpPr>
            <a:spLocks noGrp="1"/>
          </p:cNvSpPr>
          <p:nvPr>
            <p:ph type="pic" sz="quarter" idx="11" hasCustomPrompt="1"/>
          </p:nvPr>
        </p:nvSpPr>
        <p:spPr>
          <a:xfrm>
            <a:off x="986119" y="861933"/>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3" name="Picture Placeholder 2">
            <a:extLst>
              <a:ext uri="{FF2B5EF4-FFF2-40B4-BE49-F238E27FC236}">
                <a16:creationId xmlns:a16="http://schemas.microsoft.com/office/drawing/2014/main" id="{72051602-D7DC-4E43-ABAE-1468ECC0B486}"/>
              </a:ext>
            </a:extLst>
          </p:cNvPr>
          <p:cNvSpPr>
            <a:spLocks noGrp="1"/>
          </p:cNvSpPr>
          <p:nvPr>
            <p:ph type="pic" sz="quarter" idx="12" hasCustomPrompt="1"/>
          </p:nvPr>
        </p:nvSpPr>
        <p:spPr>
          <a:xfrm>
            <a:off x="986119" y="3312972"/>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4" name="Picture Placeholder 2">
            <a:extLst>
              <a:ext uri="{FF2B5EF4-FFF2-40B4-BE49-F238E27FC236}">
                <a16:creationId xmlns:a16="http://schemas.microsoft.com/office/drawing/2014/main" id="{DA54BD3E-8276-D548-8AB0-AD31D0E84ACA}"/>
              </a:ext>
            </a:extLst>
          </p:cNvPr>
          <p:cNvSpPr>
            <a:spLocks noGrp="1"/>
          </p:cNvSpPr>
          <p:nvPr>
            <p:ph type="pic" sz="quarter" idx="13" hasCustomPrompt="1"/>
          </p:nvPr>
        </p:nvSpPr>
        <p:spPr>
          <a:xfrm>
            <a:off x="7116269" y="861933"/>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5" name="Picture Placeholder 2">
            <a:extLst>
              <a:ext uri="{FF2B5EF4-FFF2-40B4-BE49-F238E27FC236}">
                <a16:creationId xmlns:a16="http://schemas.microsoft.com/office/drawing/2014/main" id="{C53F79CC-2D32-F54A-B1AF-9935A30434CA}"/>
              </a:ext>
            </a:extLst>
          </p:cNvPr>
          <p:cNvSpPr>
            <a:spLocks noGrp="1"/>
          </p:cNvSpPr>
          <p:nvPr>
            <p:ph type="pic" sz="quarter" idx="14" hasCustomPrompt="1"/>
          </p:nvPr>
        </p:nvSpPr>
        <p:spPr>
          <a:xfrm>
            <a:off x="7116269" y="3312972"/>
            <a:ext cx="4089612" cy="2451039"/>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7" name="Text Placeholder 14">
            <a:extLst>
              <a:ext uri="{FF2B5EF4-FFF2-40B4-BE49-F238E27FC236}">
                <a16:creationId xmlns:a16="http://schemas.microsoft.com/office/drawing/2014/main" id="{C1AA3494-FC0E-344D-9C60-74718487104B}"/>
              </a:ext>
            </a:extLst>
          </p:cNvPr>
          <p:cNvSpPr>
            <a:spLocks noGrp="1"/>
          </p:cNvSpPr>
          <p:nvPr>
            <p:ph type="body" sz="quarter" idx="21" hasCustomPrompt="1"/>
          </p:nvPr>
        </p:nvSpPr>
        <p:spPr>
          <a:xfrm>
            <a:off x="7237283" y="2991243"/>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19" name="Subtext">
            <a:extLst>
              <a:ext uri="{FF2B5EF4-FFF2-40B4-BE49-F238E27FC236}">
                <a16:creationId xmlns:a16="http://schemas.microsoft.com/office/drawing/2014/main" id="{D243A8A2-F67A-8F44-A712-97B698F5D53C}"/>
              </a:ext>
            </a:extLst>
          </p:cNvPr>
          <p:cNvSpPr>
            <a:spLocks noGrp="1"/>
          </p:cNvSpPr>
          <p:nvPr>
            <p:ph type="body" sz="quarter" idx="22" hasCustomPrompt="1"/>
          </p:nvPr>
        </p:nvSpPr>
        <p:spPr>
          <a:xfrm>
            <a:off x="7237283" y="2846879"/>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
        <p:nvSpPr>
          <p:cNvPr id="20" name="Text Placeholder 14">
            <a:extLst>
              <a:ext uri="{FF2B5EF4-FFF2-40B4-BE49-F238E27FC236}">
                <a16:creationId xmlns:a16="http://schemas.microsoft.com/office/drawing/2014/main" id="{B833D31B-F3EB-404E-9D04-FA7B03432E32}"/>
              </a:ext>
            </a:extLst>
          </p:cNvPr>
          <p:cNvSpPr>
            <a:spLocks noGrp="1"/>
          </p:cNvSpPr>
          <p:nvPr>
            <p:ph type="body" sz="quarter" idx="23" hasCustomPrompt="1"/>
          </p:nvPr>
        </p:nvSpPr>
        <p:spPr>
          <a:xfrm>
            <a:off x="1107835" y="2991243"/>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21" name="Subtext">
            <a:extLst>
              <a:ext uri="{FF2B5EF4-FFF2-40B4-BE49-F238E27FC236}">
                <a16:creationId xmlns:a16="http://schemas.microsoft.com/office/drawing/2014/main" id="{424D16D2-9228-8C45-A5C2-30848E25BC09}"/>
              </a:ext>
            </a:extLst>
          </p:cNvPr>
          <p:cNvSpPr>
            <a:spLocks noGrp="1"/>
          </p:cNvSpPr>
          <p:nvPr>
            <p:ph type="body" sz="quarter" idx="24" hasCustomPrompt="1"/>
          </p:nvPr>
        </p:nvSpPr>
        <p:spPr>
          <a:xfrm>
            <a:off x="1107835" y="2846879"/>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
        <p:nvSpPr>
          <p:cNvPr id="25" name="Text Placeholder 14">
            <a:extLst>
              <a:ext uri="{FF2B5EF4-FFF2-40B4-BE49-F238E27FC236}">
                <a16:creationId xmlns:a16="http://schemas.microsoft.com/office/drawing/2014/main" id="{352F7959-213A-F247-972B-216D1F9BD2A9}"/>
              </a:ext>
            </a:extLst>
          </p:cNvPr>
          <p:cNvSpPr>
            <a:spLocks noGrp="1"/>
          </p:cNvSpPr>
          <p:nvPr>
            <p:ph type="body" sz="quarter" idx="25" hasCustomPrompt="1"/>
          </p:nvPr>
        </p:nvSpPr>
        <p:spPr>
          <a:xfrm>
            <a:off x="1107835" y="5438324"/>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26" name="Subtext">
            <a:extLst>
              <a:ext uri="{FF2B5EF4-FFF2-40B4-BE49-F238E27FC236}">
                <a16:creationId xmlns:a16="http://schemas.microsoft.com/office/drawing/2014/main" id="{8CDD6BCB-F6DB-5C42-8092-E42D7A2F72D9}"/>
              </a:ext>
            </a:extLst>
          </p:cNvPr>
          <p:cNvSpPr>
            <a:spLocks noGrp="1"/>
          </p:cNvSpPr>
          <p:nvPr>
            <p:ph type="body" sz="quarter" idx="26" hasCustomPrompt="1"/>
          </p:nvPr>
        </p:nvSpPr>
        <p:spPr>
          <a:xfrm>
            <a:off x="1107835" y="5293960"/>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
        <p:nvSpPr>
          <p:cNvPr id="27" name="Text Placeholder 14">
            <a:extLst>
              <a:ext uri="{FF2B5EF4-FFF2-40B4-BE49-F238E27FC236}">
                <a16:creationId xmlns:a16="http://schemas.microsoft.com/office/drawing/2014/main" id="{656D78D8-D902-1742-BE84-D5DEBD65856E}"/>
              </a:ext>
            </a:extLst>
          </p:cNvPr>
          <p:cNvSpPr>
            <a:spLocks noGrp="1"/>
          </p:cNvSpPr>
          <p:nvPr>
            <p:ph type="body" sz="quarter" idx="27" hasCustomPrompt="1"/>
          </p:nvPr>
        </p:nvSpPr>
        <p:spPr>
          <a:xfrm>
            <a:off x="7237391" y="5438324"/>
            <a:ext cx="1790480" cy="246221"/>
          </a:xfrm>
          <a:prstGeom prst="rect">
            <a:avLst/>
          </a:prstGeom>
        </p:spPr>
        <p:txBody>
          <a:bodyPr wrap="square" lIns="0">
            <a:spAutoFit/>
          </a:bodyPr>
          <a:lstStyle>
            <a:lvl1pPr marL="0" indent="0">
              <a:lnSpc>
                <a:spcPct val="100000"/>
              </a:lnSpc>
              <a:spcBef>
                <a:spcPct val="0"/>
              </a:spcBef>
              <a:buFont typeface="Arial" panose="020B0604020202020204" pitchFamily="34" charset="0"/>
              <a:buNone/>
              <a:defRPr sz="10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Description Text Here</a:t>
            </a:r>
          </a:p>
        </p:txBody>
      </p:sp>
      <p:sp>
        <p:nvSpPr>
          <p:cNvPr id="28" name="Subtext">
            <a:extLst>
              <a:ext uri="{FF2B5EF4-FFF2-40B4-BE49-F238E27FC236}">
                <a16:creationId xmlns:a16="http://schemas.microsoft.com/office/drawing/2014/main" id="{C1CF0645-2FCC-3B4C-9739-B09F0AAA0E17}"/>
              </a:ext>
            </a:extLst>
          </p:cNvPr>
          <p:cNvSpPr>
            <a:spLocks noGrp="1"/>
          </p:cNvSpPr>
          <p:nvPr>
            <p:ph type="body" sz="quarter" idx="28" hasCustomPrompt="1"/>
          </p:nvPr>
        </p:nvSpPr>
        <p:spPr>
          <a:xfrm>
            <a:off x="7237391" y="5293960"/>
            <a:ext cx="1790480" cy="248530"/>
          </a:xfrm>
          <a:prstGeom prst="rect">
            <a:avLst/>
          </a:prstGeom>
        </p:spPr>
        <p:txBody>
          <a:bodyPr wrap="square" lIns="0">
            <a:spAutoFit/>
          </a:bodyPr>
          <a:lstStyle>
            <a:lvl1pPr marL="0" indent="0">
              <a:buNone/>
              <a:defRPr lang="en-US" sz="1200" b="1" kern="1200" spc="0">
                <a:solidFill>
                  <a:schemeClr val="bg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LABEL</a:t>
            </a:r>
          </a:p>
        </p:txBody>
      </p:sp>
    </p:spTree>
    <p:extLst>
      <p:ext uri="{BB962C8B-B14F-4D97-AF65-F5344CB8AC3E}">
        <p14:creationId xmlns:p14="http://schemas.microsoft.com/office/powerpoint/2010/main" val="142426898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harts-Graphs_Lin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45C007E6-4DBB-EE44-A2B3-02A9191DFBE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2" name="Group 21">
            <a:extLst>
              <a:ext uri="{FF2B5EF4-FFF2-40B4-BE49-F238E27FC236}">
                <a16:creationId xmlns:a16="http://schemas.microsoft.com/office/drawing/2014/main" id="{661D9F4B-C24C-6A40-B781-CF676DE4515E}"/>
              </a:ext>
            </a:extLst>
          </p:cNvPr>
          <p:cNvGrpSpPr/>
          <p:nvPr userDrawn="1"/>
        </p:nvGrpSpPr>
        <p:grpSpPr>
          <a:xfrm>
            <a:off x="0" y="0"/>
            <a:ext cx="786983" cy="786983"/>
            <a:chOff x="1036572" y="786063"/>
            <a:chExt cx="2286000" cy="2286000"/>
          </a:xfrm>
        </p:grpSpPr>
        <p:sp>
          <p:nvSpPr>
            <p:cNvPr id="23" name="Rectangle 22">
              <a:extLst>
                <a:ext uri="{FF2B5EF4-FFF2-40B4-BE49-F238E27FC236}">
                  <a16:creationId xmlns:a16="http://schemas.microsoft.com/office/drawing/2014/main" id="{08D5896F-EFAA-A542-868B-4503E4C4BA6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4" name="Picture 23" descr="A picture containing text, clipart&#10;&#10;Description automatically generated">
              <a:extLst>
                <a:ext uri="{FF2B5EF4-FFF2-40B4-BE49-F238E27FC236}">
                  <a16:creationId xmlns:a16="http://schemas.microsoft.com/office/drawing/2014/main" id="{FDCBF82C-8CA1-5D42-9E6C-C699263909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1" name="Title 23">
            <a:extLst>
              <a:ext uri="{FF2B5EF4-FFF2-40B4-BE49-F238E27FC236}">
                <a16:creationId xmlns:a16="http://schemas.microsoft.com/office/drawing/2014/main" id="{1A08C073-C5FF-814D-8FD7-DEAFD0B20ADA}"/>
              </a:ext>
            </a:extLst>
          </p:cNvPr>
          <p:cNvSpPr>
            <a:spLocks noGrp="1"/>
          </p:cNvSpPr>
          <p:nvPr>
            <p:ph type="title" hasCustomPrompt="1"/>
          </p:nvPr>
        </p:nvSpPr>
        <p:spPr>
          <a:xfrm>
            <a:off x="979488" y="1124119"/>
            <a:ext cx="3462823"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12" name="Subtext">
            <a:extLst>
              <a:ext uri="{FF2B5EF4-FFF2-40B4-BE49-F238E27FC236}">
                <a16:creationId xmlns:a16="http://schemas.microsoft.com/office/drawing/2014/main" id="{75F2A04E-F91E-164F-82B9-8B37883CC9A0}"/>
              </a:ext>
            </a:extLst>
          </p:cNvPr>
          <p:cNvSpPr>
            <a:spLocks noGrp="1"/>
          </p:cNvSpPr>
          <p:nvPr>
            <p:ph type="body" sz="quarter" idx="13" hasCustomPrompt="1"/>
          </p:nvPr>
        </p:nvSpPr>
        <p:spPr>
          <a:xfrm>
            <a:off x="979488" y="1765526"/>
            <a:ext cx="2455863" cy="248530"/>
          </a:xfrm>
          <a:prstGeom prst="rect">
            <a:avLst/>
          </a:prstGeom>
        </p:spPr>
        <p:txBody>
          <a:bodyPr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Tree>
    <p:extLst>
      <p:ext uri="{BB962C8B-B14F-4D97-AF65-F5344CB8AC3E}">
        <p14:creationId xmlns:p14="http://schemas.microsoft.com/office/powerpoint/2010/main" val="25661637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Charts-Graphs_Bar-Graph">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45C007E6-4DBB-EE44-A2B3-02A9191DFBE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2" name="Group 21">
            <a:extLst>
              <a:ext uri="{FF2B5EF4-FFF2-40B4-BE49-F238E27FC236}">
                <a16:creationId xmlns:a16="http://schemas.microsoft.com/office/drawing/2014/main" id="{661D9F4B-C24C-6A40-B781-CF676DE4515E}"/>
              </a:ext>
            </a:extLst>
          </p:cNvPr>
          <p:cNvGrpSpPr/>
          <p:nvPr userDrawn="1"/>
        </p:nvGrpSpPr>
        <p:grpSpPr>
          <a:xfrm>
            <a:off x="0" y="0"/>
            <a:ext cx="786983" cy="786983"/>
            <a:chOff x="1036572" y="786063"/>
            <a:chExt cx="2286000" cy="2286000"/>
          </a:xfrm>
        </p:grpSpPr>
        <p:sp>
          <p:nvSpPr>
            <p:cNvPr id="23" name="Rectangle 22">
              <a:extLst>
                <a:ext uri="{FF2B5EF4-FFF2-40B4-BE49-F238E27FC236}">
                  <a16:creationId xmlns:a16="http://schemas.microsoft.com/office/drawing/2014/main" id="{08D5896F-EFAA-A542-868B-4503E4C4BA6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4" name="Picture 23" descr="A picture containing text, clipart&#10;&#10;Description automatically generated">
              <a:extLst>
                <a:ext uri="{FF2B5EF4-FFF2-40B4-BE49-F238E27FC236}">
                  <a16:creationId xmlns:a16="http://schemas.microsoft.com/office/drawing/2014/main" id="{FDCBF82C-8CA1-5D42-9E6C-C699263909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6" name="Title 23">
            <a:extLst>
              <a:ext uri="{FF2B5EF4-FFF2-40B4-BE49-F238E27FC236}">
                <a16:creationId xmlns:a16="http://schemas.microsoft.com/office/drawing/2014/main" id="{4E3A7F29-94A2-D84F-BA2E-05D65926C516}"/>
              </a:ext>
            </a:extLst>
          </p:cNvPr>
          <p:cNvSpPr>
            <a:spLocks noGrp="1"/>
          </p:cNvSpPr>
          <p:nvPr>
            <p:ph type="title" hasCustomPrompt="1"/>
          </p:nvPr>
        </p:nvSpPr>
        <p:spPr>
          <a:xfrm>
            <a:off x="981855" y="1938059"/>
            <a:ext cx="3905738"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7" name="Subtext">
            <a:extLst>
              <a:ext uri="{FF2B5EF4-FFF2-40B4-BE49-F238E27FC236}">
                <a16:creationId xmlns:a16="http://schemas.microsoft.com/office/drawing/2014/main" id="{80004F0D-FE59-A548-B2E9-B0C99077F9FF}"/>
              </a:ext>
            </a:extLst>
          </p:cNvPr>
          <p:cNvSpPr>
            <a:spLocks noGrp="1"/>
          </p:cNvSpPr>
          <p:nvPr>
            <p:ph type="body" sz="quarter" idx="13" hasCustomPrompt="1"/>
          </p:nvPr>
        </p:nvSpPr>
        <p:spPr>
          <a:xfrm>
            <a:off x="981855" y="2579466"/>
            <a:ext cx="3885885" cy="248530"/>
          </a:xfrm>
          <a:prstGeom prst="rect">
            <a:avLst/>
          </a:prstGeom>
        </p:spPr>
        <p:txBody>
          <a:bodyPr wrap="square"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
        <p:nvSpPr>
          <p:cNvPr id="11" name="Text Placeholder 14">
            <a:extLst>
              <a:ext uri="{FF2B5EF4-FFF2-40B4-BE49-F238E27FC236}">
                <a16:creationId xmlns:a16="http://schemas.microsoft.com/office/drawing/2014/main" id="{89886561-8EB2-5D43-9800-EB26D0581E6A}"/>
              </a:ext>
            </a:extLst>
          </p:cNvPr>
          <p:cNvSpPr>
            <a:spLocks noGrp="1"/>
          </p:cNvSpPr>
          <p:nvPr>
            <p:ph type="body" sz="quarter" idx="15" hasCustomPrompt="1"/>
          </p:nvPr>
        </p:nvSpPr>
        <p:spPr>
          <a:xfrm>
            <a:off x="981855" y="2998896"/>
            <a:ext cx="3885885" cy="3362114"/>
          </a:xfrm>
          <a:prstGeom prst="rect">
            <a:avLst/>
          </a:prstGeom>
        </p:spPr>
        <p:txBody>
          <a:bodyPr lIns="0"/>
          <a:lstStyle>
            <a:lvl1pPr marL="0" indent="0">
              <a:lnSpc>
                <a:spcPts val="200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 sed do eiusmod tempor incididunt ut labore et dolore magna aliqua.  Lorem ipsum dolor sit amet, consectetur sit amet.</a:t>
            </a:r>
          </a:p>
        </p:txBody>
      </p:sp>
    </p:spTree>
    <p:extLst>
      <p:ext uri="{BB962C8B-B14F-4D97-AF65-F5344CB8AC3E}">
        <p14:creationId xmlns:p14="http://schemas.microsoft.com/office/powerpoint/2010/main" val="272953167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Charts-Graphs_Pric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45C007E6-4DBB-EE44-A2B3-02A9191DFBE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2" name="Group 21">
            <a:extLst>
              <a:ext uri="{FF2B5EF4-FFF2-40B4-BE49-F238E27FC236}">
                <a16:creationId xmlns:a16="http://schemas.microsoft.com/office/drawing/2014/main" id="{661D9F4B-C24C-6A40-B781-CF676DE4515E}"/>
              </a:ext>
            </a:extLst>
          </p:cNvPr>
          <p:cNvGrpSpPr/>
          <p:nvPr userDrawn="1"/>
        </p:nvGrpSpPr>
        <p:grpSpPr>
          <a:xfrm>
            <a:off x="0" y="0"/>
            <a:ext cx="786983" cy="786983"/>
            <a:chOff x="1036572" y="786063"/>
            <a:chExt cx="2286000" cy="2286000"/>
          </a:xfrm>
        </p:grpSpPr>
        <p:sp>
          <p:nvSpPr>
            <p:cNvPr id="23" name="Rectangle 22">
              <a:extLst>
                <a:ext uri="{FF2B5EF4-FFF2-40B4-BE49-F238E27FC236}">
                  <a16:creationId xmlns:a16="http://schemas.microsoft.com/office/drawing/2014/main" id="{08D5896F-EFAA-A542-868B-4503E4C4BA6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4" name="Picture 23" descr="A picture containing text, clipart&#10;&#10;Description automatically generated">
              <a:extLst>
                <a:ext uri="{FF2B5EF4-FFF2-40B4-BE49-F238E27FC236}">
                  <a16:creationId xmlns:a16="http://schemas.microsoft.com/office/drawing/2014/main" id="{FDCBF82C-8CA1-5D42-9E6C-C699263909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1" name="Title 23">
            <a:extLst>
              <a:ext uri="{FF2B5EF4-FFF2-40B4-BE49-F238E27FC236}">
                <a16:creationId xmlns:a16="http://schemas.microsoft.com/office/drawing/2014/main" id="{1A08C073-C5FF-814D-8FD7-DEAFD0B20ADA}"/>
              </a:ext>
            </a:extLst>
          </p:cNvPr>
          <p:cNvSpPr>
            <a:spLocks noGrp="1"/>
          </p:cNvSpPr>
          <p:nvPr>
            <p:ph type="title" hasCustomPrompt="1"/>
          </p:nvPr>
        </p:nvSpPr>
        <p:spPr>
          <a:xfrm>
            <a:off x="981855" y="1124119"/>
            <a:ext cx="3462823"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12" name="Subtext">
            <a:extLst>
              <a:ext uri="{FF2B5EF4-FFF2-40B4-BE49-F238E27FC236}">
                <a16:creationId xmlns:a16="http://schemas.microsoft.com/office/drawing/2014/main" id="{75F2A04E-F91E-164F-82B9-8B37883CC9A0}"/>
              </a:ext>
            </a:extLst>
          </p:cNvPr>
          <p:cNvSpPr>
            <a:spLocks noGrp="1"/>
          </p:cNvSpPr>
          <p:nvPr>
            <p:ph type="body" sz="quarter" idx="13" hasCustomPrompt="1"/>
          </p:nvPr>
        </p:nvSpPr>
        <p:spPr>
          <a:xfrm>
            <a:off x="981855" y="1765526"/>
            <a:ext cx="2455863" cy="248530"/>
          </a:xfrm>
          <a:prstGeom prst="rect">
            <a:avLst/>
          </a:prstGeom>
        </p:spPr>
        <p:txBody>
          <a:bodyPr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
        <p:nvSpPr>
          <p:cNvPr id="9" name="Rectangle 8">
            <a:extLst>
              <a:ext uri="{FF2B5EF4-FFF2-40B4-BE49-F238E27FC236}">
                <a16:creationId xmlns:a16="http://schemas.microsoft.com/office/drawing/2014/main" id="{D8638FB3-7AC6-1247-A8B7-57907A69004C}"/>
              </a:ext>
            </a:extLst>
          </p:cNvPr>
          <p:cNvSpPr/>
          <p:nvPr userDrawn="1"/>
        </p:nvSpPr>
        <p:spPr>
          <a:xfrm>
            <a:off x="1144859" y="2193074"/>
            <a:ext cx="10247971" cy="11764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endParaRPr lang="en-US" sz="3600" spc="300">
              <a:latin typeface="Bebas Neue Book" charset="0"/>
              <a:ea typeface="Bebas Neue Book" charset="0"/>
              <a:cs typeface="Bebas Neue Book" charset="0"/>
            </a:endParaRPr>
          </a:p>
        </p:txBody>
      </p:sp>
      <p:sp>
        <p:nvSpPr>
          <p:cNvPr id="10" name="Rectangle 9">
            <a:extLst>
              <a:ext uri="{FF2B5EF4-FFF2-40B4-BE49-F238E27FC236}">
                <a16:creationId xmlns:a16="http://schemas.microsoft.com/office/drawing/2014/main" id="{3CE26B35-F741-C044-AE44-B6E26549EF42}"/>
              </a:ext>
            </a:extLst>
          </p:cNvPr>
          <p:cNvSpPr/>
          <p:nvPr userDrawn="1"/>
        </p:nvSpPr>
        <p:spPr>
          <a:xfrm>
            <a:off x="1144859" y="6207511"/>
            <a:ext cx="10247971" cy="65048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spc="300">
              <a:latin typeface="Bebas Neue Book" charset="0"/>
              <a:ea typeface="Bebas Neue Book" charset="0"/>
              <a:cs typeface="Bebas Neue Book" charset="0"/>
            </a:endParaRPr>
          </a:p>
        </p:txBody>
      </p:sp>
      <p:sp>
        <p:nvSpPr>
          <p:cNvPr id="33" name="Text Placeholder 14">
            <a:extLst>
              <a:ext uri="{FF2B5EF4-FFF2-40B4-BE49-F238E27FC236}">
                <a16:creationId xmlns:a16="http://schemas.microsoft.com/office/drawing/2014/main" id="{DF82339F-57EF-6C41-B3CC-67011DD8E80D}"/>
              </a:ext>
            </a:extLst>
          </p:cNvPr>
          <p:cNvSpPr>
            <a:spLocks noGrp="1"/>
          </p:cNvSpPr>
          <p:nvPr>
            <p:ph type="body" sz="quarter" idx="18" hasCustomPrompt="1"/>
          </p:nvPr>
        </p:nvSpPr>
        <p:spPr>
          <a:xfrm>
            <a:off x="3161400" y="2958735"/>
            <a:ext cx="1650824" cy="432041"/>
          </a:xfrm>
          <a:prstGeom prst="rect">
            <a:avLst/>
          </a:prstGeom>
        </p:spPr>
        <p:txBody>
          <a:bodyPr wrap="square" lIns="0">
            <a:spAutoFit/>
          </a:bodyPr>
          <a:lstStyle>
            <a:lvl1pPr marL="0" indent="0" algn="l" defTabSz="914400" rtl="0" eaLnBrk="1" latinLnBrk="0" hangingPunct="1">
              <a:lnSpc>
                <a:spcPts val="1750"/>
              </a:lnSpc>
              <a:buFont typeface="Arial" panose="020B0604020202020204" pitchFamily="34" charset="0"/>
              <a:buNone/>
              <a:defRPr lang="en-US" sz="4400" b="1" kern="1200" spc="300" baseline="0">
                <a:solidFill>
                  <a:schemeClr val="bg1"/>
                </a:solidFill>
                <a:latin typeface="TeleNeo Office ExtraBold" panose="020B0504040202090203" pitchFamily="34" charset="77"/>
                <a:ea typeface="Bebas Neue Book" charset="0"/>
                <a:cs typeface="Bebas Neue Book" charset="0"/>
              </a:defRPr>
            </a:lvl1pPr>
            <a:lvl4pPr marL="1371600" indent="0">
              <a:buNone/>
              <a:defRPr/>
            </a:lvl4pPr>
            <a:lvl5pPr marL="1828800" indent="0">
              <a:buNone/>
              <a:defRPr/>
            </a:lvl5pPr>
          </a:lstStyle>
          <a:p>
            <a:pPr lvl="0"/>
            <a:r>
              <a:rPr lang="en-US"/>
              <a:t>$99</a:t>
            </a:r>
          </a:p>
        </p:txBody>
      </p:sp>
      <p:sp>
        <p:nvSpPr>
          <p:cNvPr id="35" name="Subtext">
            <a:extLst>
              <a:ext uri="{FF2B5EF4-FFF2-40B4-BE49-F238E27FC236}">
                <a16:creationId xmlns:a16="http://schemas.microsoft.com/office/drawing/2014/main" id="{623E421D-2E17-A24E-BA31-0B84B0F6D704}"/>
              </a:ext>
            </a:extLst>
          </p:cNvPr>
          <p:cNvSpPr>
            <a:spLocks noGrp="1"/>
          </p:cNvSpPr>
          <p:nvPr>
            <p:ph type="body" sz="quarter" idx="20" hasCustomPrompt="1"/>
          </p:nvPr>
        </p:nvSpPr>
        <p:spPr>
          <a:xfrm>
            <a:off x="3161400" y="2347535"/>
            <a:ext cx="1817684" cy="300595"/>
          </a:xfrm>
          <a:prstGeom prst="rect">
            <a:avLst/>
          </a:prstGeom>
        </p:spPr>
        <p:txBody>
          <a:bodyPr wrap="square" lIns="0">
            <a:spAutoFit/>
          </a:bodyPr>
          <a:lstStyle>
            <a:lvl1pPr marL="0" indent="0">
              <a:buNone/>
              <a:defRPr lang="en-US" sz="1600" b="1" i="0" kern="1200" spc="0">
                <a:solidFill>
                  <a:schemeClr val="bg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LABEL</a:t>
            </a:r>
          </a:p>
        </p:txBody>
      </p:sp>
      <p:sp>
        <p:nvSpPr>
          <p:cNvPr id="36" name="Text Placeholder 14">
            <a:extLst>
              <a:ext uri="{FF2B5EF4-FFF2-40B4-BE49-F238E27FC236}">
                <a16:creationId xmlns:a16="http://schemas.microsoft.com/office/drawing/2014/main" id="{65B5E9A5-EA83-6C4F-988B-A89AB7115BD5}"/>
              </a:ext>
            </a:extLst>
          </p:cNvPr>
          <p:cNvSpPr>
            <a:spLocks noGrp="1"/>
          </p:cNvSpPr>
          <p:nvPr>
            <p:ph type="body" sz="quarter" idx="21" hasCustomPrompt="1"/>
          </p:nvPr>
        </p:nvSpPr>
        <p:spPr>
          <a:xfrm>
            <a:off x="3161400" y="3508203"/>
            <a:ext cx="1817684" cy="1922706"/>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First Feature</a:t>
            </a:r>
          </a:p>
          <a:p>
            <a:pPr lvl="0"/>
            <a:r>
              <a:rPr lang="en-US"/>
              <a:t>Second Feature</a:t>
            </a:r>
          </a:p>
          <a:p>
            <a:pPr lvl="0"/>
            <a:r>
              <a:rPr lang="en-US"/>
              <a:t>Third Feature</a:t>
            </a:r>
          </a:p>
          <a:p>
            <a:pPr lvl="0"/>
            <a:r>
              <a:rPr lang="en-US"/>
              <a:t>Fourth Feature</a:t>
            </a:r>
          </a:p>
        </p:txBody>
      </p:sp>
      <p:sp>
        <p:nvSpPr>
          <p:cNvPr id="39" name="Text Placeholder 14">
            <a:extLst>
              <a:ext uri="{FF2B5EF4-FFF2-40B4-BE49-F238E27FC236}">
                <a16:creationId xmlns:a16="http://schemas.microsoft.com/office/drawing/2014/main" id="{D50AC759-EF4D-C648-9305-276CBA9CBD2D}"/>
              </a:ext>
            </a:extLst>
          </p:cNvPr>
          <p:cNvSpPr>
            <a:spLocks noGrp="1"/>
          </p:cNvSpPr>
          <p:nvPr>
            <p:ph type="body" sz="quarter" idx="22" hasCustomPrompt="1"/>
          </p:nvPr>
        </p:nvSpPr>
        <p:spPr>
          <a:xfrm>
            <a:off x="3161400" y="6228809"/>
            <a:ext cx="1831152" cy="454612"/>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1" i="0" spc="30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TEXT</a:t>
            </a:r>
          </a:p>
        </p:txBody>
      </p:sp>
      <p:sp>
        <p:nvSpPr>
          <p:cNvPr id="40" name="Text Placeholder 14">
            <a:extLst>
              <a:ext uri="{FF2B5EF4-FFF2-40B4-BE49-F238E27FC236}">
                <a16:creationId xmlns:a16="http://schemas.microsoft.com/office/drawing/2014/main" id="{9427FFBE-18B5-0D4E-A53B-99ABFBE34A84}"/>
              </a:ext>
            </a:extLst>
          </p:cNvPr>
          <p:cNvSpPr>
            <a:spLocks noGrp="1"/>
          </p:cNvSpPr>
          <p:nvPr>
            <p:ph type="body" sz="quarter" idx="23" hasCustomPrompt="1"/>
          </p:nvPr>
        </p:nvSpPr>
        <p:spPr>
          <a:xfrm>
            <a:off x="5192219" y="2958735"/>
            <a:ext cx="1650824" cy="432041"/>
          </a:xfrm>
          <a:prstGeom prst="rect">
            <a:avLst/>
          </a:prstGeom>
        </p:spPr>
        <p:txBody>
          <a:bodyPr wrap="square" lIns="0">
            <a:spAutoFit/>
          </a:bodyPr>
          <a:lstStyle>
            <a:lvl1pPr marL="0" indent="0" algn="l" defTabSz="914400" rtl="0" eaLnBrk="1" latinLnBrk="0" hangingPunct="1">
              <a:lnSpc>
                <a:spcPts val="1750"/>
              </a:lnSpc>
              <a:buFont typeface="Arial" panose="020B0604020202020204" pitchFamily="34" charset="0"/>
              <a:buNone/>
              <a:defRPr lang="en-US" sz="4400" b="1" kern="1200" spc="300" baseline="0">
                <a:solidFill>
                  <a:schemeClr val="bg1"/>
                </a:solidFill>
                <a:latin typeface="TeleNeo Office ExtraBold" panose="020B0504040202090203" pitchFamily="34" charset="77"/>
                <a:ea typeface="Bebas Neue Book" charset="0"/>
                <a:cs typeface="Bebas Neue Book" charset="0"/>
              </a:defRPr>
            </a:lvl1pPr>
            <a:lvl4pPr marL="1371600" indent="0">
              <a:buNone/>
              <a:defRPr/>
            </a:lvl4pPr>
            <a:lvl5pPr marL="1828800" indent="0">
              <a:buNone/>
              <a:defRPr/>
            </a:lvl5pPr>
          </a:lstStyle>
          <a:p>
            <a:pPr lvl="0"/>
            <a:r>
              <a:rPr lang="en-US"/>
              <a:t>$99</a:t>
            </a:r>
          </a:p>
        </p:txBody>
      </p:sp>
      <p:sp>
        <p:nvSpPr>
          <p:cNvPr id="41" name="Subtext">
            <a:extLst>
              <a:ext uri="{FF2B5EF4-FFF2-40B4-BE49-F238E27FC236}">
                <a16:creationId xmlns:a16="http://schemas.microsoft.com/office/drawing/2014/main" id="{CE1CF7A3-3B56-1E4C-8EE7-024798A94D56}"/>
              </a:ext>
            </a:extLst>
          </p:cNvPr>
          <p:cNvSpPr>
            <a:spLocks noGrp="1"/>
          </p:cNvSpPr>
          <p:nvPr>
            <p:ph type="body" sz="quarter" idx="24" hasCustomPrompt="1"/>
          </p:nvPr>
        </p:nvSpPr>
        <p:spPr>
          <a:xfrm>
            <a:off x="5192219" y="2347535"/>
            <a:ext cx="1817684" cy="300595"/>
          </a:xfrm>
          <a:prstGeom prst="rect">
            <a:avLst/>
          </a:prstGeom>
        </p:spPr>
        <p:txBody>
          <a:bodyPr wrap="square" lIns="0">
            <a:spAutoFit/>
          </a:bodyPr>
          <a:lstStyle>
            <a:lvl1pPr marL="0" indent="0">
              <a:buNone/>
              <a:defRPr lang="en-US" sz="1600" b="1" i="0" kern="1200" spc="0">
                <a:solidFill>
                  <a:schemeClr val="bg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LABEL</a:t>
            </a:r>
          </a:p>
        </p:txBody>
      </p:sp>
      <p:sp>
        <p:nvSpPr>
          <p:cNvPr id="42" name="Text Placeholder 14">
            <a:extLst>
              <a:ext uri="{FF2B5EF4-FFF2-40B4-BE49-F238E27FC236}">
                <a16:creationId xmlns:a16="http://schemas.microsoft.com/office/drawing/2014/main" id="{2A91DB7C-28C4-2940-A1E5-C29FC81A82CE}"/>
              </a:ext>
            </a:extLst>
          </p:cNvPr>
          <p:cNvSpPr>
            <a:spLocks noGrp="1"/>
          </p:cNvSpPr>
          <p:nvPr>
            <p:ph type="body" sz="quarter" idx="25" hasCustomPrompt="1"/>
          </p:nvPr>
        </p:nvSpPr>
        <p:spPr>
          <a:xfrm>
            <a:off x="5192219" y="3508203"/>
            <a:ext cx="1817684" cy="1922706"/>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First Feature</a:t>
            </a:r>
          </a:p>
          <a:p>
            <a:pPr lvl="0"/>
            <a:r>
              <a:rPr lang="en-US"/>
              <a:t>Second Feature</a:t>
            </a:r>
          </a:p>
          <a:p>
            <a:pPr lvl="0"/>
            <a:r>
              <a:rPr lang="en-US"/>
              <a:t>Third Feature</a:t>
            </a:r>
          </a:p>
          <a:p>
            <a:pPr lvl="0"/>
            <a:r>
              <a:rPr lang="en-US"/>
              <a:t>Fourth Feature</a:t>
            </a:r>
          </a:p>
        </p:txBody>
      </p:sp>
      <p:sp>
        <p:nvSpPr>
          <p:cNvPr id="43" name="Text Placeholder 14">
            <a:extLst>
              <a:ext uri="{FF2B5EF4-FFF2-40B4-BE49-F238E27FC236}">
                <a16:creationId xmlns:a16="http://schemas.microsoft.com/office/drawing/2014/main" id="{AE98A726-C037-F74C-9E5B-70E08C6130B4}"/>
              </a:ext>
            </a:extLst>
          </p:cNvPr>
          <p:cNvSpPr>
            <a:spLocks noGrp="1"/>
          </p:cNvSpPr>
          <p:nvPr>
            <p:ph type="body" sz="quarter" idx="26" hasCustomPrompt="1"/>
          </p:nvPr>
        </p:nvSpPr>
        <p:spPr>
          <a:xfrm>
            <a:off x="5192219" y="6228809"/>
            <a:ext cx="1831152" cy="454612"/>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1" i="0" spc="30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TEXT</a:t>
            </a:r>
          </a:p>
        </p:txBody>
      </p:sp>
      <p:sp>
        <p:nvSpPr>
          <p:cNvPr id="44" name="Text Placeholder 14">
            <a:extLst>
              <a:ext uri="{FF2B5EF4-FFF2-40B4-BE49-F238E27FC236}">
                <a16:creationId xmlns:a16="http://schemas.microsoft.com/office/drawing/2014/main" id="{8B1620CD-406A-5D4B-B5DF-C1BB71F1A844}"/>
              </a:ext>
            </a:extLst>
          </p:cNvPr>
          <p:cNvSpPr>
            <a:spLocks noGrp="1"/>
          </p:cNvSpPr>
          <p:nvPr>
            <p:ph type="body" sz="quarter" idx="27" hasCustomPrompt="1"/>
          </p:nvPr>
        </p:nvSpPr>
        <p:spPr>
          <a:xfrm>
            <a:off x="7233671" y="2958735"/>
            <a:ext cx="1650824" cy="432041"/>
          </a:xfrm>
          <a:prstGeom prst="rect">
            <a:avLst/>
          </a:prstGeom>
        </p:spPr>
        <p:txBody>
          <a:bodyPr wrap="square" lIns="0">
            <a:spAutoFit/>
          </a:bodyPr>
          <a:lstStyle>
            <a:lvl1pPr marL="0" indent="0" algn="l" defTabSz="914400" rtl="0" eaLnBrk="1" latinLnBrk="0" hangingPunct="1">
              <a:lnSpc>
                <a:spcPts val="1750"/>
              </a:lnSpc>
              <a:buFont typeface="Arial" panose="020B0604020202020204" pitchFamily="34" charset="0"/>
              <a:buNone/>
              <a:defRPr lang="en-US" sz="4400" b="1" kern="1200" spc="300" baseline="0">
                <a:solidFill>
                  <a:schemeClr val="bg1"/>
                </a:solidFill>
                <a:latin typeface="TeleNeo Office ExtraBold" panose="020B0504040202090203" pitchFamily="34" charset="77"/>
                <a:ea typeface="Bebas Neue Book" charset="0"/>
                <a:cs typeface="Bebas Neue Book" charset="0"/>
              </a:defRPr>
            </a:lvl1pPr>
            <a:lvl4pPr marL="1371600" indent="0">
              <a:buNone/>
              <a:defRPr/>
            </a:lvl4pPr>
            <a:lvl5pPr marL="1828800" indent="0">
              <a:buNone/>
              <a:defRPr/>
            </a:lvl5pPr>
          </a:lstStyle>
          <a:p>
            <a:pPr lvl="0"/>
            <a:r>
              <a:rPr lang="en-US"/>
              <a:t>$99</a:t>
            </a:r>
          </a:p>
        </p:txBody>
      </p:sp>
      <p:sp>
        <p:nvSpPr>
          <p:cNvPr id="45" name="Subtext">
            <a:extLst>
              <a:ext uri="{FF2B5EF4-FFF2-40B4-BE49-F238E27FC236}">
                <a16:creationId xmlns:a16="http://schemas.microsoft.com/office/drawing/2014/main" id="{595C3E85-A285-4F45-BA9D-12C18C24D9A2}"/>
              </a:ext>
            </a:extLst>
          </p:cNvPr>
          <p:cNvSpPr>
            <a:spLocks noGrp="1"/>
          </p:cNvSpPr>
          <p:nvPr>
            <p:ph type="body" sz="quarter" idx="28" hasCustomPrompt="1"/>
          </p:nvPr>
        </p:nvSpPr>
        <p:spPr>
          <a:xfrm>
            <a:off x="7233671" y="2347535"/>
            <a:ext cx="1817684" cy="300595"/>
          </a:xfrm>
          <a:prstGeom prst="rect">
            <a:avLst/>
          </a:prstGeom>
        </p:spPr>
        <p:txBody>
          <a:bodyPr wrap="square" lIns="0">
            <a:spAutoFit/>
          </a:bodyPr>
          <a:lstStyle>
            <a:lvl1pPr marL="0" indent="0">
              <a:buNone/>
              <a:defRPr lang="en-US" sz="1600" b="1" i="0" kern="1200" spc="0">
                <a:solidFill>
                  <a:schemeClr val="bg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LABEL</a:t>
            </a:r>
          </a:p>
        </p:txBody>
      </p:sp>
      <p:sp>
        <p:nvSpPr>
          <p:cNvPr id="46" name="Text Placeholder 14">
            <a:extLst>
              <a:ext uri="{FF2B5EF4-FFF2-40B4-BE49-F238E27FC236}">
                <a16:creationId xmlns:a16="http://schemas.microsoft.com/office/drawing/2014/main" id="{C37564C3-CE44-FF4E-8EE7-56D2D76B630E}"/>
              </a:ext>
            </a:extLst>
          </p:cNvPr>
          <p:cNvSpPr>
            <a:spLocks noGrp="1"/>
          </p:cNvSpPr>
          <p:nvPr>
            <p:ph type="body" sz="quarter" idx="29" hasCustomPrompt="1"/>
          </p:nvPr>
        </p:nvSpPr>
        <p:spPr>
          <a:xfrm>
            <a:off x="7233671" y="3508203"/>
            <a:ext cx="1817684" cy="1922706"/>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First Feature</a:t>
            </a:r>
          </a:p>
          <a:p>
            <a:pPr lvl="0"/>
            <a:r>
              <a:rPr lang="en-US"/>
              <a:t>Second Feature</a:t>
            </a:r>
          </a:p>
          <a:p>
            <a:pPr lvl="0"/>
            <a:r>
              <a:rPr lang="en-US"/>
              <a:t>Third Feature</a:t>
            </a:r>
          </a:p>
          <a:p>
            <a:pPr lvl="0"/>
            <a:r>
              <a:rPr lang="en-US"/>
              <a:t>Fourth Feature</a:t>
            </a:r>
          </a:p>
        </p:txBody>
      </p:sp>
      <p:sp>
        <p:nvSpPr>
          <p:cNvPr id="47" name="Text Placeholder 14">
            <a:extLst>
              <a:ext uri="{FF2B5EF4-FFF2-40B4-BE49-F238E27FC236}">
                <a16:creationId xmlns:a16="http://schemas.microsoft.com/office/drawing/2014/main" id="{5193F20A-FA60-2447-8357-F94471238262}"/>
              </a:ext>
            </a:extLst>
          </p:cNvPr>
          <p:cNvSpPr>
            <a:spLocks noGrp="1"/>
          </p:cNvSpPr>
          <p:nvPr>
            <p:ph type="body" sz="quarter" idx="30" hasCustomPrompt="1"/>
          </p:nvPr>
        </p:nvSpPr>
        <p:spPr>
          <a:xfrm>
            <a:off x="7233671" y="6228809"/>
            <a:ext cx="1831152" cy="454612"/>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1" i="0" spc="30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TEXT</a:t>
            </a:r>
          </a:p>
        </p:txBody>
      </p:sp>
      <p:sp>
        <p:nvSpPr>
          <p:cNvPr id="48" name="Text Placeholder 14">
            <a:extLst>
              <a:ext uri="{FF2B5EF4-FFF2-40B4-BE49-F238E27FC236}">
                <a16:creationId xmlns:a16="http://schemas.microsoft.com/office/drawing/2014/main" id="{BD70264B-6681-2945-AAF4-8B6886C5ADE4}"/>
              </a:ext>
            </a:extLst>
          </p:cNvPr>
          <p:cNvSpPr>
            <a:spLocks noGrp="1"/>
          </p:cNvSpPr>
          <p:nvPr>
            <p:ph type="body" sz="quarter" idx="31" hasCustomPrompt="1"/>
          </p:nvPr>
        </p:nvSpPr>
        <p:spPr>
          <a:xfrm>
            <a:off x="9275122" y="2958735"/>
            <a:ext cx="1650824" cy="432041"/>
          </a:xfrm>
          <a:prstGeom prst="rect">
            <a:avLst/>
          </a:prstGeom>
        </p:spPr>
        <p:txBody>
          <a:bodyPr wrap="square" lIns="0">
            <a:spAutoFit/>
          </a:bodyPr>
          <a:lstStyle>
            <a:lvl1pPr marL="0" indent="0" algn="l" defTabSz="914400" rtl="0" eaLnBrk="1" latinLnBrk="0" hangingPunct="1">
              <a:lnSpc>
                <a:spcPts val="1750"/>
              </a:lnSpc>
              <a:buFont typeface="Arial" panose="020B0604020202020204" pitchFamily="34" charset="0"/>
              <a:buNone/>
              <a:defRPr lang="en-US" sz="4400" b="1" kern="1200" spc="300" baseline="0">
                <a:solidFill>
                  <a:schemeClr val="bg1"/>
                </a:solidFill>
                <a:latin typeface="TeleNeo Office ExtraBold" panose="020B0504040202090203" pitchFamily="34" charset="77"/>
                <a:ea typeface="Bebas Neue Book" charset="0"/>
                <a:cs typeface="Bebas Neue Book" charset="0"/>
              </a:defRPr>
            </a:lvl1pPr>
            <a:lvl4pPr marL="1371600" indent="0">
              <a:buNone/>
              <a:defRPr/>
            </a:lvl4pPr>
            <a:lvl5pPr marL="1828800" indent="0">
              <a:buNone/>
              <a:defRPr/>
            </a:lvl5pPr>
          </a:lstStyle>
          <a:p>
            <a:pPr lvl="0"/>
            <a:r>
              <a:rPr lang="en-US"/>
              <a:t>$99</a:t>
            </a:r>
          </a:p>
        </p:txBody>
      </p:sp>
      <p:sp>
        <p:nvSpPr>
          <p:cNvPr id="49" name="Subtext">
            <a:extLst>
              <a:ext uri="{FF2B5EF4-FFF2-40B4-BE49-F238E27FC236}">
                <a16:creationId xmlns:a16="http://schemas.microsoft.com/office/drawing/2014/main" id="{A02F7082-98B5-C34C-9BA4-42BC331FB716}"/>
              </a:ext>
            </a:extLst>
          </p:cNvPr>
          <p:cNvSpPr>
            <a:spLocks noGrp="1"/>
          </p:cNvSpPr>
          <p:nvPr>
            <p:ph type="body" sz="quarter" idx="32" hasCustomPrompt="1"/>
          </p:nvPr>
        </p:nvSpPr>
        <p:spPr>
          <a:xfrm>
            <a:off x="9275122" y="2347535"/>
            <a:ext cx="1817684" cy="300595"/>
          </a:xfrm>
          <a:prstGeom prst="rect">
            <a:avLst/>
          </a:prstGeom>
        </p:spPr>
        <p:txBody>
          <a:bodyPr wrap="square" lIns="0">
            <a:spAutoFit/>
          </a:bodyPr>
          <a:lstStyle>
            <a:lvl1pPr marL="0" indent="0">
              <a:buNone/>
              <a:defRPr lang="en-US" sz="1600" b="1" i="0" kern="1200" spc="0">
                <a:solidFill>
                  <a:schemeClr val="bg1"/>
                </a:solidFill>
                <a:latin typeface="TeleNeo Office" panose="020B0504040202090203" pitchFamily="34" charset="77"/>
                <a:ea typeface="TeleNeo Office" panose="020B0504040202090203" pitchFamily="34" charset="77"/>
                <a:cs typeface="TeleNeo Office" panose="020B0504040202090203" pitchFamily="34" charset="77"/>
              </a:defRPr>
            </a:lvl1pPr>
          </a:lstStyle>
          <a:p>
            <a:pPr marL="0" lvl="0" algn="l" defTabSz="914400" rtl="0" eaLnBrk="1" latinLnBrk="0" hangingPunct="1">
              <a:lnSpc>
                <a:spcPct val="80000"/>
              </a:lnSpc>
            </a:pPr>
            <a:r>
              <a:rPr lang="en-US"/>
              <a:t>LABEL</a:t>
            </a:r>
          </a:p>
        </p:txBody>
      </p:sp>
      <p:sp>
        <p:nvSpPr>
          <p:cNvPr id="50" name="Text Placeholder 14">
            <a:extLst>
              <a:ext uri="{FF2B5EF4-FFF2-40B4-BE49-F238E27FC236}">
                <a16:creationId xmlns:a16="http://schemas.microsoft.com/office/drawing/2014/main" id="{09274509-470E-EE48-8EAF-1BA9D3963D2E}"/>
              </a:ext>
            </a:extLst>
          </p:cNvPr>
          <p:cNvSpPr>
            <a:spLocks noGrp="1"/>
          </p:cNvSpPr>
          <p:nvPr>
            <p:ph type="body" sz="quarter" idx="33" hasCustomPrompt="1"/>
          </p:nvPr>
        </p:nvSpPr>
        <p:spPr>
          <a:xfrm>
            <a:off x="9275122" y="3508203"/>
            <a:ext cx="1817684" cy="1922706"/>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First Feature</a:t>
            </a:r>
          </a:p>
          <a:p>
            <a:pPr lvl="0"/>
            <a:r>
              <a:rPr lang="en-US"/>
              <a:t>Second Feature</a:t>
            </a:r>
          </a:p>
          <a:p>
            <a:pPr lvl="0"/>
            <a:r>
              <a:rPr lang="en-US"/>
              <a:t>Third Feature</a:t>
            </a:r>
          </a:p>
          <a:p>
            <a:pPr lvl="0"/>
            <a:r>
              <a:rPr lang="en-US"/>
              <a:t>Fourth Feature</a:t>
            </a:r>
          </a:p>
        </p:txBody>
      </p:sp>
      <p:sp>
        <p:nvSpPr>
          <p:cNvPr id="51" name="Text Placeholder 14">
            <a:extLst>
              <a:ext uri="{FF2B5EF4-FFF2-40B4-BE49-F238E27FC236}">
                <a16:creationId xmlns:a16="http://schemas.microsoft.com/office/drawing/2014/main" id="{C39B58B6-6222-9745-B900-6595F6CCE392}"/>
              </a:ext>
            </a:extLst>
          </p:cNvPr>
          <p:cNvSpPr>
            <a:spLocks noGrp="1"/>
          </p:cNvSpPr>
          <p:nvPr>
            <p:ph type="body" sz="quarter" idx="34" hasCustomPrompt="1"/>
          </p:nvPr>
        </p:nvSpPr>
        <p:spPr>
          <a:xfrm>
            <a:off x="9275122" y="6228809"/>
            <a:ext cx="1831152" cy="454612"/>
          </a:xfrm>
          <a:prstGeom prst="rect">
            <a:avLst/>
          </a:prstGeom>
        </p:spPr>
        <p:txBody>
          <a:bodyPr wrap="square" lIns="0" tIns="0">
            <a:spAutoFit/>
          </a:bodyPr>
          <a:lstStyle>
            <a:lvl1pPr marL="0" indent="0">
              <a:lnSpc>
                <a:spcPct val="220000"/>
              </a:lnSpc>
              <a:spcBef>
                <a:spcPct val="0"/>
              </a:spcBef>
              <a:buFont typeface="Arial" panose="020B0604020202020204" pitchFamily="34" charset="0"/>
              <a:buNone/>
              <a:defRPr sz="1400" b="1" i="0" spc="30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TEXT</a:t>
            </a:r>
          </a:p>
        </p:txBody>
      </p:sp>
    </p:spTree>
    <p:extLst>
      <p:ext uri="{BB962C8B-B14F-4D97-AF65-F5344CB8AC3E}">
        <p14:creationId xmlns:p14="http://schemas.microsoft.com/office/powerpoint/2010/main" val="325532738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Devices_1-Phone">
    <p:spTree>
      <p:nvGrpSpPr>
        <p:cNvPr id="1" name=""/>
        <p:cNvGrpSpPr/>
        <p:nvPr/>
      </p:nvGrpSpPr>
      <p:grpSpPr>
        <a:xfrm>
          <a:off x="0" y="0"/>
          <a:ext cx="0" cy="0"/>
          <a:chOff x="0" y="0"/>
          <a:chExt cx="0" cy="0"/>
        </a:xfrm>
      </p:grpSpPr>
      <p:sp>
        <p:nvSpPr>
          <p:cNvPr id="23" name="Rectangle 22"/>
          <p:cNvSpPr/>
          <p:nvPr userDrawn="1"/>
        </p:nvSpPr>
        <p:spPr>
          <a:xfrm>
            <a:off x="7116271" y="0"/>
            <a:ext cx="5075729" cy="685800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C65DB816-0510-8941-B5DA-F9271492AE2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33945" y="1395083"/>
            <a:ext cx="2090639" cy="4055268"/>
          </a:xfrm>
          <a:prstGeom prst="rect">
            <a:avLst/>
          </a:prstGeom>
        </p:spPr>
      </p:pic>
      <p:sp>
        <p:nvSpPr>
          <p:cNvPr id="18" name="Picture Placeholder 3">
            <a:extLst>
              <a:ext uri="{FF2B5EF4-FFF2-40B4-BE49-F238E27FC236}">
                <a16:creationId xmlns:a16="http://schemas.microsoft.com/office/drawing/2014/main" id="{0C5803BC-B965-ED4D-A80F-52CF13211081}"/>
              </a:ext>
            </a:extLst>
          </p:cNvPr>
          <p:cNvSpPr>
            <a:spLocks noGrp="1"/>
          </p:cNvSpPr>
          <p:nvPr>
            <p:ph type="pic" sz="quarter" idx="16" hasCustomPrompt="1"/>
          </p:nvPr>
        </p:nvSpPr>
        <p:spPr>
          <a:xfrm>
            <a:off x="8747185" y="1492517"/>
            <a:ext cx="1854679" cy="3857645"/>
          </a:xfrm>
          <a:prstGeom prst="roundRect">
            <a:avLst>
              <a:gd name="adj" fmla="val 12112"/>
            </a:avLst>
          </a:prstGeom>
          <a:pattFill prst="pct5">
            <a:fgClr>
              <a:schemeClr val="tx1"/>
            </a:fgClr>
            <a:bgClr>
              <a:schemeClr val="bg1">
                <a:lumMod val="85000"/>
              </a:schemeClr>
            </a:bgClr>
          </a:pattFill>
        </p:spPr>
        <p:txBody>
          <a:bodyPr anchor="ctr" anchorCtr="0"/>
          <a:lstStyle>
            <a:lvl1pPr marL="0" indent="0" algn="ctr">
              <a:buNone/>
              <a:defRPr lang="en-US" sz="1600" b="0" i="0" kern="1200">
                <a:solidFill>
                  <a:schemeClr val="tx1"/>
                </a:solidFill>
                <a:latin typeface="TeleNeo Office Medium" panose="020B0504040202090203" pitchFamily="34" charset="77"/>
                <a:ea typeface="Source Sans Pro" charset="0"/>
                <a:cs typeface="TeleNeo Office Medium" panose="020B0504040202090203" pitchFamily="34" charset="77"/>
              </a:defRPr>
            </a:lvl1pPr>
          </a:lstStyle>
          <a:p>
            <a:r>
              <a:rPr lang="en-US" err="1"/>
              <a:t>Drage &amp; Drop Image</a:t>
            </a:r>
          </a:p>
        </p:txBody>
      </p:sp>
      <p:pic>
        <p:nvPicPr>
          <p:cNvPr id="19" name="Picture 18">
            <a:extLst>
              <a:ext uri="{FF2B5EF4-FFF2-40B4-BE49-F238E27FC236}">
                <a16:creationId xmlns:a16="http://schemas.microsoft.com/office/drawing/2014/main" id="{FEC79741-BCEC-5344-B5CB-4E41371147E7}"/>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548079" y="1554606"/>
            <a:ext cx="410117" cy="62656"/>
          </a:xfrm>
          <a:prstGeom prst="rect">
            <a:avLst/>
          </a:prstGeom>
        </p:spPr>
      </p:pic>
      <p:sp>
        <p:nvSpPr>
          <p:cNvPr id="16" name="Slide Number Placeholder 5">
            <a:extLst>
              <a:ext uri="{FF2B5EF4-FFF2-40B4-BE49-F238E27FC236}">
                <a16:creationId xmlns:a16="http://schemas.microsoft.com/office/drawing/2014/main" id="{0B0EED51-9EAB-FA44-AED5-F2C70CD7AB04}"/>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4" name="Group 23">
            <a:extLst>
              <a:ext uri="{FF2B5EF4-FFF2-40B4-BE49-F238E27FC236}">
                <a16:creationId xmlns:a16="http://schemas.microsoft.com/office/drawing/2014/main" id="{C69CDD1F-9A9E-C543-BBAE-E77553DA512C}"/>
              </a:ext>
            </a:extLst>
          </p:cNvPr>
          <p:cNvGrpSpPr/>
          <p:nvPr userDrawn="1"/>
        </p:nvGrpSpPr>
        <p:grpSpPr>
          <a:xfrm>
            <a:off x="0" y="0"/>
            <a:ext cx="786983" cy="786983"/>
            <a:chOff x="1036572" y="786063"/>
            <a:chExt cx="2286000" cy="2286000"/>
          </a:xfrm>
        </p:grpSpPr>
        <p:sp>
          <p:nvSpPr>
            <p:cNvPr id="25" name="Rectangle 24">
              <a:extLst>
                <a:ext uri="{FF2B5EF4-FFF2-40B4-BE49-F238E27FC236}">
                  <a16:creationId xmlns:a16="http://schemas.microsoft.com/office/drawing/2014/main" id="{A24AECEC-5CA3-FE4F-AD63-7E2C19E5882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6" name="Picture 25" descr="A picture containing text, clipart&#10;&#10;Description automatically generated">
              <a:extLst>
                <a:ext uri="{FF2B5EF4-FFF2-40B4-BE49-F238E27FC236}">
                  <a16:creationId xmlns:a16="http://schemas.microsoft.com/office/drawing/2014/main" id="{33A6786F-711F-4843-A3E5-D08D8070C12D}"/>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33" name="Title 23">
            <a:extLst>
              <a:ext uri="{FF2B5EF4-FFF2-40B4-BE49-F238E27FC236}">
                <a16:creationId xmlns:a16="http://schemas.microsoft.com/office/drawing/2014/main" id="{A81E7102-B6FB-1048-8AE4-EF634239D851}"/>
              </a:ext>
            </a:extLst>
          </p:cNvPr>
          <p:cNvSpPr>
            <a:spLocks noGrp="1"/>
          </p:cNvSpPr>
          <p:nvPr>
            <p:ph type="title" hasCustomPrompt="1"/>
          </p:nvPr>
        </p:nvSpPr>
        <p:spPr>
          <a:xfrm>
            <a:off x="981855" y="1667143"/>
            <a:ext cx="2378754"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34" name="Subtext">
            <a:extLst>
              <a:ext uri="{FF2B5EF4-FFF2-40B4-BE49-F238E27FC236}">
                <a16:creationId xmlns:a16="http://schemas.microsoft.com/office/drawing/2014/main" id="{36BB8680-4AFC-1F41-924D-8E5B1940C58D}"/>
              </a:ext>
            </a:extLst>
          </p:cNvPr>
          <p:cNvSpPr>
            <a:spLocks noGrp="1"/>
          </p:cNvSpPr>
          <p:nvPr>
            <p:ph type="body" sz="quarter" idx="13" hasCustomPrompt="1"/>
          </p:nvPr>
        </p:nvSpPr>
        <p:spPr>
          <a:xfrm>
            <a:off x="981855" y="2308550"/>
            <a:ext cx="2366663" cy="248530"/>
          </a:xfrm>
          <a:prstGeom prst="rect">
            <a:avLst/>
          </a:prstGeom>
        </p:spPr>
        <p:txBody>
          <a:bodyPr wrap="square"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
        <p:nvSpPr>
          <p:cNvPr id="36" name="Text Placeholder 14">
            <a:extLst>
              <a:ext uri="{FF2B5EF4-FFF2-40B4-BE49-F238E27FC236}">
                <a16:creationId xmlns:a16="http://schemas.microsoft.com/office/drawing/2014/main" id="{118394E5-F875-5A40-AFE4-822E12C90653}"/>
              </a:ext>
            </a:extLst>
          </p:cNvPr>
          <p:cNvSpPr>
            <a:spLocks noGrp="1"/>
          </p:cNvSpPr>
          <p:nvPr>
            <p:ph type="body" sz="quarter" idx="18" hasCustomPrompt="1"/>
          </p:nvPr>
        </p:nvSpPr>
        <p:spPr>
          <a:xfrm>
            <a:off x="4834679" y="2118896"/>
            <a:ext cx="2044700" cy="541687"/>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38" name="Subtext">
            <a:extLst>
              <a:ext uri="{FF2B5EF4-FFF2-40B4-BE49-F238E27FC236}">
                <a16:creationId xmlns:a16="http://schemas.microsoft.com/office/drawing/2014/main" id="{F44DF736-A1F7-1C47-ACF0-D04D46F36FE6}"/>
              </a:ext>
            </a:extLst>
          </p:cNvPr>
          <p:cNvSpPr>
            <a:spLocks noGrp="1"/>
          </p:cNvSpPr>
          <p:nvPr>
            <p:ph type="body" sz="quarter" idx="20" hasCustomPrompt="1"/>
          </p:nvPr>
        </p:nvSpPr>
        <p:spPr>
          <a:xfrm>
            <a:off x="4839561" y="1664632"/>
            <a:ext cx="2044700"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
        <p:nvSpPr>
          <p:cNvPr id="41" name="Text Placeholder 14">
            <a:extLst>
              <a:ext uri="{FF2B5EF4-FFF2-40B4-BE49-F238E27FC236}">
                <a16:creationId xmlns:a16="http://schemas.microsoft.com/office/drawing/2014/main" id="{735966A1-437E-124C-9D5A-8817013496D3}"/>
              </a:ext>
            </a:extLst>
          </p:cNvPr>
          <p:cNvSpPr>
            <a:spLocks noGrp="1"/>
          </p:cNvSpPr>
          <p:nvPr>
            <p:ph type="body" sz="quarter" idx="21" hasCustomPrompt="1"/>
          </p:nvPr>
        </p:nvSpPr>
        <p:spPr>
          <a:xfrm>
            <a:off x="4834679" y="3681479"/>
            <a:ext cx="2044700" cy="541687"/>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2" name="Subtext">
            <a:extLst>
              <a:ext uri="{FF2B5EF4-FFF2-40B4-BE49-F238E27FC236}">
                <a16:creationId xmlns:a16="http://schemas.microsoft.com/office/drawing/2014/main" id="{3A61CE55-A51D-6948-84BD-C2CD209300A8}"/>
              </a:ext>
            </a:extLst>
          </p:cNvPr>
          <p:cNvSpPr>
            <a:spLocks noGrp="1"/>
          </p:cNvSpPr>
          <p:nvPr>
            <p:ph type="body" sz="quarter" idx="22" hasCustomPrompt="1"/>
          </p:nvPr>
        </p:nvSpPr>
        <p:spPr>
          <a:xfrm>
            <a:off x="4839561" y="3227215"/>
            <a:ext cx="2044700"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
        <p:nvSpPr>
          <p:cNvPr id="45" name="Text Placeholder 14">
            <a:extLst>
              <a:ext uri="{FF2B5EF4-FFF2-40B4-BE49-F238E27FC236}">
                <a16:creationId xmlns:a16="http://schemas.microsoft.com/office/drawing/2014/main" id="{D0699B59-7D26-0842-BA44-AFC12F9FDD2B}"/>
              </a:ext>
            </a:extLst>
          </p:cNvPr>
          <p:cNvSpPr>
            <a:spLocks noGrp="1"/>
          </p:cNvSpPr>
          <p:nvPr>
            <p:ph type="body" sz="quarter" idx="23" hasCustomPrompt="1"/>
          </p:nvPr>
        </p:nvSpPr>
        <p:spPr>
          <a:xfrm>
            <a:off x="4834679" y="5165219"/>
            <a:ext cx="2044700" cy="541687"/>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6" name="Subtext">
            <a:extLst>
              <a:ext uri="{FF2B5EF4-FFF2-40B4-BE49-F238E27FC236}">
                <a16:creationId xmlns:a16="http://schemas.microsoft.com/office/drawing/2014/main" id="{646FA92C-CFA3-F749-9198-338A64DFA54D}"/>
              </a:ext>
            </a:extLst>
          </p:cNvPr>
          <p:cNvSpPr>
            <a:spLocks noGrp="1"/>
          </p:cNvSpPr>
          <p:nvPr>
            <p:ph type="body" sz="quarter" idx="24" hasCustomPrompt="1"/>
          </p:nvPr>
        </p:nvSpPr>
        <p:spPr>
          <a:xfrm>
            <a:off x="4839561" y="4710955"/>
            <a:ext cx="2044700"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Tree>
    <p:extLst>
      <p:ext uri="{BB962C8B-B14F-4D97-AF65-F5344CB8AC3E}">
        <p14:creationId xmlns:p14="http://schemas.microsoft.com/office/powerpoint/2010/main" val="106531170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tructions_Building-Your-Presentation">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7339A1A-8CB2-5247-BD3F-CA950AE1A115}"/>
              </a:ext>
            </a:extLst>
          </p:cNvPr>
          <p:cNvGrpSpPr/>
          <p:nvPr userDrawn="1"/>
        </p:nvGrpSpPr>
        <p:grpSpPr>
          <a:xfrm>
            <a:off x="0" y="0"/>
            <a:ext cx="786983" cy="786983"/>
            <a:chOff x="1036572" y="786063"/>
            <a:chExt cx="2286000" cy="2286000"/>
          </a:xfrm>
        </p:grpSpPr>
        <p:sp>
          <p:nvSpPr>
            <p:cNvPr id="15" name="Rectangle 14">
              <a:extLst>
                <a:ext uri="{FF2B5EF4-FFF2-40B4-BE49-F238E27FC236}">
                  <a16:creationId xmlns:a16="http://schemas.microsoft.com/office/drawing/2014/main" id="{03BB9F3E-B11E-2A42-8CB8-3E9D2DC2CB21}"/>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6" name="Picture 15" descr="A picture containing text, clipart&#10;&#10;Description automatically generated">
              <a:extLst>
                <a:ext uri="{FF2B5EF4-FFF2-40B4-BE49-F238E27FC236}">
                  <a16:creationId xmlns:a16="http://schemas.microsoft.com/office/drawing/2014/main" id="{87E07178-0154-764E-835E-FC5FFACD91C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8" name="TextBox 17">
            <a:extLst>
              <a:ext uri="{FF2B5EF4-FFF2-40B4-BE49-F238E27FC236}">
                <a16:creationId xmlns:a16="http://schemas.microsoft.com/office/drawing/2014/main" id="{2FC297A2-7A6E-6243-85B7-CA9ADB1768B1}"/>
              </a:ext>
            </a:extLst>
          </p:cNvPr>
          <p:cNvSpPr txBox="1"/>
          <p:nvPr userDrawn="1"/>
        </p:nvSpPr>
        <p:spPr>
          <a:xfrm rot="16200000">
            <a:off x="-459364" y="5485096"/>
            <a:ext cx="1739579" cy="215444"/>
          </a:xfrm>
          <a:prstGeom prst="rect">
            <a:avLst/>
          </a:prstGeom>
          <a:noFill/>
        </p:spPr>
        <p:txBody>
          <a:bodyPr wrap="none" rtlCol="0">
            <a:spAutoFit/>
          </a:bodyPr>
          <a:lstStyle/>
          <a:p>
            <a:r>
              <a:rPr lang="en-US" sz="800" b="1" i="0" spc="600">
                <a:solidFill>
                  <a:schemeClr val="tx1"/>
                </a:solidFill>
                <a:latin typeface="TeleNeo Office" panose="020B0504040202090203" pitchFamily="34" charset="77"/>
                <a:ea typeface="Bebas Neue Bold" charset="0"/>
                <a:cs typeface="Bebas Neue Bold" charset="0"/>
              </a:rPr>
              <a:t>CONFIDENTIAL</a:t>
            </a:r>
          </a:p>
        </p:txBody>
      </p:sp>
      <p:pic>
        <p:nvPicPr>
          <p:cNvPr id="17" name="Picture Placeholder 2">
            <a:extLst>
              <a:ext uri="{FF2B5EF4-FFF2-40B4-BE49-F238E27FC236}">
                <a16:creationId xmlns:a16="http://schemas.microsoft.com/office/drawing/2014/main" id="{81E0AE93-2942-5C47-B227-14252A2C67EA}"/>
              </a:ext>
            </a:extLst>
          </p:cNvPr>
          <p:cNvPicPr>
            <a:picLocks noChangeAspect="1"/>
          </p:cNvPicPr>
          <p:nvPr userDrawn="1"/>
        </p:nvPicPr>
        <p:blipFill>
          <a:blip r:embed="rId3">
            <a:extLst>
              <a:ext uri="{28A0092B-C50C-407E-A947-70E740481C1C}">
                <a14:useLocalDpi xmlns:a14="http://schemas.microsoft.com/office/drawing/2010/main"/>
              </a:ext>
            </a:extLst>
          </a:blip>
          <a:srcRect t="-668"/>
          <a:stretch>
            <a:fillRect/>
          </a:stretch>
        </p:blipFill>
        <p:spPr>
          <a:xfrm>
            <a:off x="5071466" y="861933"/>
            <a:ext cx="6134416" cy="5141199"/>
          </a:xfrm>
          <a:prstGeom prst="rect">
            <a:avLst/>
          </a:prstGeom>
        </p:spPr>
      </p:pic>
      <p:sp>
        <p:nvSpPr>
          <p:cNvPr id="21" name="TextBox 20">
            <a:extLst>
              <a:ext uri="{FF2B5EF4-FFF2-40B4-BE49-F238E27FC236}">
                <a16:creationId xmlns:a16="http://schemas.microsoft.com/office/drawing/2014/main" id="{5022E0B0-8532-654D-9FBF-199F1E7855D1}"/>
              </a:ext>
            </a:extLst>
          </p:cNvPr>
          <p:cNvSpPr txBox="1"/>
          <p:nvPr userDrawn="1"/>
        </p:nvSpPr>
        <p:spPr>
          <a:xfrm>
            <a:off x="882038" y="1635512"/>
            <a:ext cx="4214295" cy="1308179"/>
          </a:xfrm>
          <a:prstGeom prst="rect">
            <a:avLst/>
          </a:prstGeom>
          <a:noFill/>
        </p:spPr>
        <p:txBody>
          <a:bodyPr wrap="square" rtlCol="0">
            <a:spAutoFit/>
          </a:bodyPr>
          <a:lstStyle/>
          <a:p>
            <a:pPr lvl="0">
              <a:lnSpc>
                <a:spcPct val="80000"/>
              </a:lnSpc>
            </a:pPr>
            <a:r>
              <a:rPr lang="en-US" sz="4800" b="1">
                <a:solidFill>
                  <a:schemeClr val="accent1"/>
                </a:solidFill>
                <a:latin typeface="TeleNeo Office ExtraBold" panose="020B0504040202090203" pitchFamily="34" charset="77"/>
                <a:ea typeface="Bebas Neue Bold" charset="0"/>
                <a:cs typeface="Bebas Neue Bold" charset="0"/>
              </a:rPr>
              <a:t>Building Your</a:t>
            </a:r>
            <a:br>
              <a:rPr lang="en-US" sz="4800" b="1">
                <a:solidFill>
                  <a:srgbClr val="000000"/>
                </a:solidFill>
                <a:latin typeface="TeleNeo Office ExtraBold" panose="020B0504040202090203" pitchFamily="34" charset="77"/>
                <a:ea typeface="Bebas Neue Bold" charset="0"/>
                <a:cs typeface="Bebas Neue Bold" charset="0"/>
              </a:rPr>
            </a:br>
            <a:r>
              <a:rPr lang="en-US" sz="4800" b="1">
                <a:solidFill>
                  <a:schemeClr val="accent1"/>
                </a:solidFill>
                <a:latin typeface="TeleNeo Office ExtraBold" panose="020B0504040202090203" pitchFamily="34" charset="77"/>
                <a:ea typeface="Bebas Neue Bold" charset="0"/>
                <a:cs typeface="Bebas Neue Bold" charset="0"/>
              </a:rPr>
              <a:t>Presentation</a:t>
            </a:r>
          </a:p>
        </p:txBody>
      </p:sp>
      <p:cxnSp>
        <p:nvCxnSpPr>
          <p:cNvPr id="22" name="Straight Connector 21">
            <a:extLst>
              <a:ext uri="{FF2B5EF4-FFF2-40B4-BE49-F238E27FC236}">
                <a16:creationId xmlns:a16="http://schemas.microsoft.com/office/drawing/2014/main" id="{FD24B21F-F545-254E-BB60-E75C9A83FF54}"/>
              </a:ext>
            </a:extLst>
          </p:cNvPr>
          <p:cNvCxnSpPr/>
          <p:nvPr userDrawn="1"/>
        </p:nvCxnSpPr>
        <p:spPr>
          <a:xfrm>
            <a:off x="986118" y="2996022"/>
            <a:ext cx="572429" cy="0"/>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0F844D57-8842-1940-A767-8F8555770EFF}"/>
              </a:ext>
            </a:extLst>
          </p:cNvPr>
          <p:cNvSpPr txBox="1"/>
          <p:nvPr userDrawn="1"/>
        </p:nvSpPr>
        <p:spPr>
          <a:xfrm>
            <a:off x="986118" y="3372783"/>
            <a:ext cx="3597757" cy="2462213"/>
          </a:xfrm>
          <a:prstGeom prst="rect">
            <a:avLst/>
          </a:prstGeom>
          <a:noFill/>
        </p:spPr>
        <p:txBody>
          <a:bodyPr wrap="square" lIns="0" tIns="0" rIns="91440" bIns="0" rtlCol="0">
            <a:spAutoFit/>
          </a:bodyPr>
          <a:lstStyle/>
          <a:p>
            <a:pPr marL="285750" indent="-285750">
              <a:spcBef>
                <a:spcPts val="1200"/>
              </a:spcBef>
              <a:buFont typeface="Arial" panose="020B0604020202020204" pitchFamily="34" charset="0"/>
              <a:buChar char="•"/>
            </a:pPr>
            <a:r>
              <a:rPr lang="en-US" sz="1400">
                <a:solidFill>
                  <a:schemeClr val="tx2"/>
                </a:solidFill>
                <a:latin typeface="TeleNeo Office" panose="020B0504040202090203" pitchFamily="34" charset="77"/>
              </a:rPr>
              <a:t>This template provides a variety of pre-made layouts that allow for, customizable presentation building.</a:t>
            </a:r>
          </a:p>
          <a:p>
            <a:pPr marL="285750" indent="-285750">
              <a:spcBef>
                <a:spcPts val="1200"/>
              </a:spcBef>
              <a:buFont typeface="Arial" panose="020B0604020202020204" pitchFamily="34" charset="0"/>
              <a:buChar char="•"/>
            </a:pPr>
            <a:r>
              <a:rPr lang="en-US" sz="1400">
                <a:solidFill>
                  <a:schemeClr val="tx2"/>
                </a:solidFill>
                <a:latin typeface="TeleNeo Office" panose="020B0504040202090203" pitchFamily="34" charset="77"/>
              </a:rPr>
              <a:t>Additional slide image and layout options can be accessed through the Layout or New Slide functions located on the Home tab.</a:t>
            </a:r>
          </a:p>
          <a:p>
            <a:pPr marL="285750" indent="-285750">
              <a:spcBef>
                <a:spcPts val="1200"/>
              </a:spcBef>
              <a:buFont typeface="Arial" panose="020B0604020202020204" pitchFamily="34" charset="0"/>
              <a:buChar char="•"/>
            </a:pPr>
            <a:r>
              <a:rPr lang="en-US" sz="1400">
                <a:solidFill>
                  <a:schemeClr val="tx2"/>
                </a:solidFill>
                <a:latin typeface="TeleNeo Office" panose="020B0504040202090203" pitchFamily="34" charset="77"/>
              </a:rPr>
              <a:t>This template includes timelines and graph templates that you can leverage for your presentation. You can access them through the layout tab located on the home screen. </a:t>
            </a:r>
          </a:p>
        </p:txBody>
      </p:sp>
      <p:sp>
        <p:nvSpPr>
          <p:cNvPr id="11" name="Rectangle 10">
            <a:extLst>
              <a:ext uri="{FF2B5EF4-FFF2-40B4-BE49-F238E27FC236}">
                <a16:creationId xmlns:a16="http://schemas.microsoft.com/office/drawing/2014/main" id="{F50D51D0-2607-FE44-905B-AF5F7E410560}"/>
              </a:ext>
            </a:extLst>
          </p:cNvPr>
          <p:cNvSpPr/>
          <p:nvPr userDrawn="1"/>
        </p:nvSpPr>
        <p:spPr>
          <a:xfrm>
            <a:off x="0" y="0"/>
            <a:ext cx="5071466" cy="6858000"/>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3038489"/>
      </p:ext>
    </p:extLst>
  </p:cSld>
  <p:clrMapOvr>
    <a:masterClrMapping/>
  </p:clrMapOvr>
  <p:transition/>
  <p:extLst>
    <p:ext uri="{DCECCB84-F9BA-43D5-87BE-67443E8EF086}">
      <p15:sldGuideLst xmlns:p15="http://schemas.microsoft.com/office/powerpoint/2012/main">
        <p15:guide id="1" orient="horz" pos="37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Devices_Device-Suite">
    <p:spTree>
      <p:nvGrpSpPr>
        <p:cNvPr id="1" name=""/>
        <p:cNvGrpSpPr/>
        <p:nvPr/>
      </p:nvGrpSpPr>
      <p:grpSpPr>
        <a:xfrm>
          <a:off x="0" y="0"/>
          <a:ext cx="0" cy="0"/>
          <a:chOff x="0" y="0"/>
          <a:chExt cx="0" cy="0"/>
        </a:xfrm>
      </p:grpSpPr>
      <p:sp>
        <p:nvSpPr>
          <p:cNvPr id="30" name="Picture Placeholder 2"/>
          <p:cNvSpPr>
            <a:spLocks noGrp="1"/>
          </p:cNvSpPr>
          <p:nvPr>
            <p:ph type="pic" sz="quarter" idx="15" hasCustomPrompt="1"/>
          </p:nvPr>
        </p:nvSpPr>
        <p:spPr>
          <a:xfrm>
            <a:off x="6069872" y="2105895"/>
            <a:ext cx="4781099" cy="3892799"/>
          </a:xfrm>
          <a:prstGeom prst="rect">
            <a:avLst/>
          </a:prstGeom>
          <a:pattFill prst="pct5">
            <a:fgClr>
              <a:schemeClr val="tx1"/>
            </a:fgClr>
            <a:bgClr>
              <a:schemeClr val="bg1">
                <a:lumMod val="85000"/>
              </a:schemeClr>
            </a:bgClr>
          </a:pattFill>
        </p:spPr>
        <p:txBody>
          <a:bodyPr anchor="ctr"/>
          <a:lstStyle>
            <a:lvl1pPr marL="0" indent="0" algn="ctr">
              <a:buNone/>
              <a:defRPr sz="1600" b="0" i="0">
                <a:latin typeface="TeleNeo Office Medium" panose="020B0504040202090203" pitchFamily="34" charset="77"/>
                <a:ea typeface="Source Sans Pro" charset="0"/>
                <a:cs typeface="TeleNeo Office Medium" panose="020B0504040202090203" pitchFamily="34" charset="77"/>
              </a:defRPr>
            </a:lvl1pPr>
          </a:lstStyle>
          <a:p>
            <a:r>
              <a:rPr lang="en-US"/>
              <a:t>Drag &amp; Drop Image</a:t>
            </a:r>
          </a:p>
        </p:txBody>
      </p:sp>
      <p:sp>
        <p:nvSpPr>
          <p:cNvPr id="18" name="Slide Number Placeholder 5">
            <a:extLst>
              <a:ext uri="{FF2B5EF4-FFF2-40B4-BE49-F238E27FC236}">
                <a16:creationId xmlns:a16="http://schemas.microsoft.com/office/drawing/2014/main" id="{01733A03-774B-1345-A42C-7AE0A1132549}"/>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3" name="Group 22">
            <a:extLst>
              <a:ext uri="{FF2B5EF4-FFF2-40B4-BE49-F238E27FC236}">
                <a16:creationId xmlns:a16="http://schemas.microsoft.com/office/drawing/2014/main" id="{6B648E45-A3E8-E44A-8278-A208D7F206CE}"/>
              </a:ext>
            </a:extLst>
          </p:cNvPr>
          <p:cNvGrpSpPr/>
          <p:nvPr userDrawn="1"/>
        </p:nvGrpSpPr>
        <p:grpSpPr>
          <a:xfrm>
            <a:off x="0" y="0"/>
            <a:ext cx="786983" cy="786983"/>
            <a:chOff x="1036572" y="786063"/>
            <a:chExt cx="2286000" cy="2286000"/>
          </a:xfrm>
        </p:grpSpPr>
        <p:sp>
          <p:nvSpPr>
            <p:cNvPr id="24" name="Rectangle 23">
              <a:extLst>
                <a:ext uri="{FF2B5EF4-FFF2-40B4-BE49-F238E27FC236}">
                  <a16:creationId xmlns:a16="http://schemas.microsoft.com/office/drawing/2014/main" id="{DD115B93-99B4-0B43-9596-BCFF03599EF6}"/>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5" name="Picture 24" descr="A picture containing text, clipart&#10;&#10;Description automatically generated">
              <a:extLst>
                <a:ext uri="{FF2B5EF4-FFF2-40B4-BE49-F238E27FC236}">
                  <a16:creationId xmlns:a16="http://schemas.microsoft.com/office/drawing/2014/main" id="{93ED4F0B-1465-924E-9F65-6C8DE231904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1" name="Title 23">
            <a:extLst>
              <a:ext uri="{FF2B5EF4-FFF2-40B4-BE49-F238E27FC236}">
                <a16:creationId xmlns:a16="http://schemas.microsoft.com/office/drawing/2014/main" id="{517FDA51-BD98-A74E-A714-2F80EB6CD01E}"/>
              </a:ext>
            </a:extLst>
          </p:cNvPr>
          <p:cNvSpPr>
            <a:spLocks noGrp="1"/>
          </p:cNvSpPr>
          <p:nvPr>
            <p:ph type="title" hasCustomPrompt="1"/>
          </p:nvPr>
        </p:nvSpPr>
        <p:spPr>
          <a:xfrm>
            <a:off x="981855" y="1011404"/>
            <a:ext cx="3462823"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14" name="TextBox 13">
            <a:extLst>
              <a:ext uri="{FF2B5EF4-FFF2-40B4-BE49-F238E27FC236}">
                <a16:creationId xmlns:a16="http://schemas.microsoft.com/office/drawing/2014/main" id="{8C86B01C-84F1-EA4D-A14A-CFA378A21929}"/>
              </a:ext>
            </a:extLst>
          </p:cNvPr>
          <p:cNvSpPr txBox="1"/>
          <p:nvPr userDrawn="1"/>
        </p:nvSpPr>
        <p:spPr>
          <a:xfrm>
            <a:off x="979488" y="1652496"/>
            <a:ext cx="911468" cy="248530"/>
          </a:xfrm>
          <a:prstGeom prst="rect">
            <a:avLst/>
          </a:prstGeom>
          <a:noFill/>
        </p:spPr>
        <p:txBody>
          <a:bodyPr wrap="none" lIns="0" rtlCol="0">
            <a:spAutoFit/>
          </a:bodyPr>
          <a:lstStyle/>
          <a:p>
            <a:pPr>
              <a:lnSpc>
                <a:spcPct val="80000"/>
              </a:lnSpc>
            </a:pPr>
            <a:r>
              <a:rPr lang="en-US" sz="1200" b="1" i="0" spc="300">
                <a:latin typeface="TeleNeo Office ExtraBold" panose="020B0504040202090203" pitchFamily="34" charset="77"/>
                <a:ea typeface="Bebas Neue Bold" charset="0"/>
                <a:cs typeface="Bebas Neue Bold" charset="0"/>
              </a:rPr>
              <a:t>DEVICES</a:t>
            </a:r>
          </a:p>
        </p:txBody>
      </p:sp>
      <p:sp>
        <p:nvSpPr>
          <p:cNvPr id="3" name="Picture Placeholder 2">
            <a:extLst>
              <a:ext uri="{FF2B5EF4-FFF2-40B4-BE49-F238E27FC236}">
                <a16:creationId xmlns:a16="http://schemas.microsoft.com/office/drawing/2014/main" id="{E01C9A23-0E04-534E-A28C-7D1BCE0E214D}"/>
              </a:ext>
            </a:extLst>
          </p:cNvPr>
          <p:cNvSpPr>
            <a:spLocks noGrp="1" noChangeAspect="1"/>
          </p:cNvSpPr>
          <p:nvPr>
            <p:ph type="pic" sz="quarter" idx="16" hasCustomPrompt="1"/>
          </p:nvPr>
        </p:nvSpPr>
        <p:spPr>
          <a:xfrm>
            <a:off x="3301367" y="2435014"/>
            <a:ext cx="1766843" cy="3703093"/>
          </a:xfrm>
          <a:prstGeom prst="roundRect">
            <a:avLst>
              <a:gd name="adj" fmla="val 12112"/>
            </a:avLst>
          </a:prstGeom>
          <a:pattFill prst="pct5">
            <a:fgClr>
              <a:schemeClr val="tx1"/>
            </a:fgClr>
            <a:bgClr>
              <a:schemeClr val="bg1">
                <a:lumMod val="85000"/>
              </a:schemeClr>
            </a:bgClr>
          </a:pattFill>
        </p:spPr>
        <p:txBody>
          <a:bodyPr anchor="ctr" anchorCtr="0"/>
          <a:lstStyle>
            <a:lvl1pPr marL="0" indent="0" algn="ctr" defTabSz="914400" rtl="0" eaLnBrk="1" latinLnBrk="0" hangingPunct="1">
              <a:lnSpc>
                <a:spcPct val="90000"/>
              </a:lnSpc>
              <a:spcBef>
                <a:spcPts val="1000"/>
              </a:spcBef>
              <a:buFont typeface="Arial"/>
              <a:buNone/>
              <a:defRPr lang="en-US" sz="1600" b="0" i="0" kern="1200">
                <a:solidFill>
                  <a:schemeClr val="tx1"/>
                </a:solidFill>
                <a:latin typeface="TeleNeo Office Medium" panose="020B0504040202090203" pitchFamily="34" charset="77"/>
                <a:ea typeface="Source Sans Pro" charset="0"/>
                <a:cs typeface="TeleNeo Office Medium" panose="020B0504040202090203" pitchFamily="34" charset="77"/>
              </a:defRPr>
            </a:lvl1pPr>
          </a:lstStyle>
          <a:p>
            <a:r>
              <a:rPr lang="en-US"/>
              <a:t>Drag &amp; Drop Image</a:t>
            </a:r>
          </a:p>
        </p:txBody>
      </p:sp>
      <p:sp>
        <p:nvSpPr>
          <p:cNvPr id="16" name="Picture Placeholder 2">
            <a:extLst>
              <a:ext uri="{FF2B5EF4-FFF2-40B4-BE49-F238E27FC236}">
                <a16:creationId xmlns:a16="http://schemas.microsoft.com/office/drawing/2014/main" id="{7541319D-4282-8940-8449-CCAEF1ACFE06}"/>
              </a:ext>
            </a:extLst>
          </p:cNvPr>
          <p:cNvSpPr>
            <a:spLocks noGrp="1"/>
          </p:cNvSpPr>
          <p:nvPr>
            <p:ph type="pic" sz="quarter" idx="17" hasCustomPrompt="1"/>
          </p:nvPr>
        </p:nvSpPr>
        <p:spPr>
          <a:xfrm>
            <a:off x="1495797" y="4466351"/>
            <a:ext cx="1122367" cy="1316736"/>
          </a:xfrm>
          <a:prstGeom prst="roundRect">
            <a:avLst>
              <a:gd name="adj" fmla="val 22700"/>
            </a:avLst>
          </a:prstGeom>
          <a:pattFill prst="pct5">
            <a:fgClr>
              <a:schemeClr val="tx1"/>
            </a:fgClr>
            <a:bgClr>
              <a:schemeClr val="bg1">
                <a:lumMod val="85000"/>
              </a:schemeClr>
            </a:bgClr>
          </a:pattFill>
        </p:spPr>
        <p:txBody>
          <a:bodyPr anchor="ctr" anchorCtr="0"/>
          <a:lstStyle>
            <a:lvl1pPr marL="0" indent="0" algn="ctr" defTabSz="914400" rtl="0" eaLnBrk="1" latinLnBrk="0" hangingPunct="1">
              <a:lnSpc>
                <a:spcPct val="90000"/>
              </a:lnSpc>
              <a:spcBef>
                <a:spcPts val="1000"/>
              </a:spcBef>
              <a:buFont typeface="Arial"/>
              <a:buNone/>
              <a:defRPr lang="en-US" sz="1600" b="0" i="0" kern="1200">
                <a:solidFill>
                  <a:schemeClr val="tx1"/>
                </a:solidFill>
                <a:latin typeface="TeleNeo Office Medium" panose="020B0504040202090203" pitchFamily="34" charset="77"/>
                <a:ea typeface="Source Sans Pro" charset="0"/>
                <a:cs typeface="TeleNeo Office Medium" panose="020B0504040202090203" pitchFamily="34" charset="77"/>
              </a:defRPr>
            </a:lvl1pPr>
          </a:lstStyle>
          <a:p>
            <a:r>
              <a:rPr lang="en-US"/>
              <a:t>Drag &amp; Drop Image</a:t>
            </a:r>
          </a:p>
        </p:txBody>
      </p:sp>
    </p:spTree>
    <p:extLst>
      <p:ext uri="{BB962C8B-B14F-4D97-AF65-F5344CB8AC3E}">
        <p14:creationId xmlns:p14="http://schemas.microsoft.com/office/powerpoint/2010/main" val="1988714904"/>
      </p:ext>
    </p:extLst>
  </p:cSld>
  <p:clrMapOvr>
    <a:masterClrMapping/>
  </p:clrMapOvr>
  <p:transition/>
  <p:extLst>
    <p:ext uri="{DCECCB84-F9BA-43D5-87BE-67443E8EF086}">
      <p15:sldGuideLst xmlns:p15="http://schemas.microsoft.com/office/powerpoint/2012/main">
        <p15:guide id="1" orient="horz" pos="3816"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Devices_Samsung-Iphone">
    <p:spTree>
      <p:nvGrpSpPr>
        <p:cNvPr id="1" name=""/>
        <p:cNvGrpSpPr/>
        <p:nvPr/>
      </p:nvGrpSpPr>
      <p:grpSpPr>
        <a:xfrm>
          <a:off x="0" y="0"/>
          <a:ext cx="0" cy="0"/>
          <a:chOff x="0" y="0"/>
          <a:chExt cx="0" cy="0"/>
        </a:xfrm>
      </p:grpSpPr>
      <p:pic>
        <p:nvPicPr>
          <p:cNvPr id="18" name="Picture 17" descr="A picture containing text&#10;&#10;Description automatically generated">
            <a:extLst>
              <a:ext uri="{FF2B5EF4-FFF2-40B4-BE49-F238E27FC236}">
                <a16:creationId xmlns:a16="http://schemas.microsoft.com/office/drawing/2014/main" id="{B2390C4D-5A7F-5543-93D3-57936EB5CC5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624625" y="1189456"/>
            <a:ext cx="2479298" cy="4809159"/>
          </a:xfrm>
          <a:prstGeom prst="rect">
            <a:avLst/>
          </a:prstGeom>
        </p:spPr>
      </p:pic>
      <p:sp>
        <p:nvSpPr>
          <p:cNvPr id="19" name="Picture Placeholder 3">
            <a:extLst>
              <a:ext uri="{FF2B5EF4-FFF2-40B4-BE49-F238E27FC236}">
                <a16:creationId xmlns:a16="http://schemas.microsoft.com/office/drawing/2014/main" id="{AA371326-08F3-E94B-A226-C8EA54EF096C}"/>
              </a:ext>
            </a:extLst>
          </p:cNvPr>
          <p:cNvSpPr>
            <a:spLocks noGrp="1"/>
          </p:cNvSpPr>
          <p:nvPr>
            <p:ph type="pic" sz="quarter" idx="16" hasCustomPrompt="1"/>
          </p:nvPr>
        </p:nvSpPr>
        <p:spPr>
          <a:xfrm>
            <a:off x="2758962" y="1315170"/>
            <a:ext cx="2199471" cy="4574798"/>
          </a:xfrm>
          <a:prstGeom prst="roundRect">
            <a:avLst>
              <a:gd name="adj" fmla="val 12112"/>
            </a:avLst>
          </a:prstGeom>
          <a:pattFill prst="pct5">
            <a:fgClr>
              <a:schemeClr val="tx1"/>
            </a:fgClr>
            <a:bgClr>
              <a:schemeClr val="bg1">
                <a:lumMod val="85000"/>
              </a:schemeClr>
            </a:bgClr>
          </a:pattFill>
        </p:spPr>
        <p:txBody>
          <a:bodyPr anchor="ctr" anchorCtr="0"/>
          <a:lstStyle>
            <a:lvl1pPr marL="0" indent="0" algn="ctr">
              <a:buNone/>
              <a:defRPr lang="en-US" sz="1600" b="0" i="0" kern="1200">
                <a:solidFill>
                  <a:schemeClr val="tx1"/>
                </a:solidFill>
                <a:latin typeface="TeleNeo Office Medium" panose="020B0504040202090203" pitchFamily="34" charset="77"/>
                <a:ea typeface="Source Sans Pro" charset="0"/>
                <a:cs typeface="TeleNeo Office Medium" panose="020B0504040202090203" pitchFamily="34" charset="77"/>
              </a:defRPr>
            </a:lvl1pPr>
          </a:lstStyle>
          <a:p>
            <a:r>
              <a:rPr lang="en-US" err="1"/>
              <a:t>Drage &amp; Drop Image</a:t>
            </a:r>
          </a:p>
        </p:txBody>
      </p:sp>
      <p:sp>
        <p:nvSpPr>
          <p:cNvPr id="16" name="Slide Number Placeholder 5">
            <a:extLst>
              <a:ext uri="{FF2B5EF4-FFF2-40B4-BE49-F238E27FC236}">
                <a16:creationId xmlns:a16="http://schemas.microsoft.com/office/drawing/2014/main" id="{0B0EED51-9EAB-FA44-AED5-F2C70CD7AB04}"/>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4" name="Group 23">
            <a:extLst>
              <a:ext uri="{FF2B5EF4-FFF2-40B4-BE49-F238E27FC236}">
                <a16:creationId xmlns:a16="http://schemas.microsoft.com/office/drawing/2014/main" id="{C69CDD1F-9A9E-C543-BBAE-E77553DA512C}"/>
              </a:ext>
            </a:extLst>
          </p:cNvPr>
          <p:cNvGrpSpPr/>
          <p:nvPr userDrawn="1"/>
        </p:nvGrpSpPr>
        <p:grpSpPr>
          <a:xfrm>
            <a:off x="0" y="0"/>
            <a:ext cx="786983" cy="786983"/>
            <a:chOff x="1036572" y="786063"/>
            <a:chExt cx="2286000" cy="2286000"/>
          </a:xfrm>
        </p:grpSpPr>
        <p:sp>
          <p:nvSpPr>
            <p:cNvPr id="25" name="Rectangle 24">
              <a:extLst>
                <a:ext uri="{FF2B5EF4-FFF2-40B4-BE49-F238E27FC236}">
                  <a16:creationId xmlns:a16="http://schemas.microsoft.com/office/drawing/2014/main" id="{A24AECEC-5CA3-FE4F-AD63-7E2C19E5882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6" name="Picture 25" descr="A picture containing text, clipart&#10;&#10;Description automatically generated">
              <a:extLst>
                <a:ext uri="{FF2B5EF4-FFF2-40B4-BE49-F238E27FC236}">
                  <a16:creationId xmlns:a16="http://schemas.microsoft.com/office/drawing/2014/main" id="{33A6786F-711F-4843-A3E5-D08D8070C12D}"/>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36" name="Text Placeholder 14">
            <a:extLst>
              <a:ext uri="{FF2B5EF4-FFF2-40B4-BE49-F238E27FC236}">
                <a16:creationId xmlns:a16="http://schemas.microsoft.com/office/drawing/2014/main" id="{118394E5-F875-5A40-AFE4-822E12C90653}"/>
              </a:ext>
            </a:extLst>
          </p:cNvPr>
          <p:cNvSpPr>
            <a:spLocks noGrp="1"/>
          </p:cNvSpPr>
          <p:nvPr>
            <p:ph type="body" sz="quarter" idx="18" hasCustomPrompt="1"/>
          </p:nvPr>
        </p:nvSpPr>
        <p:spPr>
          <a:xfrm>
            <a:off x="7837770" y="2118896"/>
            <a:ext cx="2044700" cy="541687"/>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38" name="Subtext">
            <a:extLst>
              <a:ext uri="{FF2B5EF4-FFF2-40B4-BE49-F238E27FC236}">
                <a16:creationId xmlns:a16="http://schemas.microsoft.com/office/drawing/2014/main" id="{F44DF736-A1F7-1C47-ACF0-D04D46F36FE6}"/>
              </a:ext>
            </a:extLst>
          </p:cNvPr>
          <p:cNvSpPr>
            <a:spLocks noGrp="1"/>
          </p:cNvSpPr>
          <p:nvPr>
            <p:ph type="body" sz="quarter" idx="20" hasCustomPrompt="1"/>
          </p:nvPr>
        </p:nvSpPr>
        <p:spPr>
          <a:xfrm>
            <a:off x="7837770" y="1664632"/>
            <a:ext cx="2044700"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
        <p:nvSpPr>
          <p:cNvPr id="41" name="Text Placeholder 14">
            <a:extLst>
              <a:ext uri="{FF2B5EF4-FFF2-40B4-BE49-F238E27FC236}">
                <a16:creationId xmlns:a16="http://schemas.microsoft.com/office/drawing/2014/main" id="{735966A1-437E-124C-9D5A-8817013496D3}"/>
              </a:ext>
            </a:extLst>
          </p:cNvPr>
          <p:cNvSpPr>
            <a:spLocks noGrp="1"/>
          </p:cNvSpPr>
          <p:nvPr>
            <p:ph type="body" sz="quarter" idx="21" hasCustomPrompt="1"/>
          </p:nvPr>
        </p:nvSpPr>
        <p:spPr>
          <a:xfrm>
            <a:off x="7837770" y="3681479"/>
            <a:ext cx="2044700" cy="541687"/>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2" name="Subtext">
            <a:extLst>
              <a:ext uri="{FF2B5EF4-FFF2-40B4-BE49-F238E27FC236}">
                <a16:creationId xmlns:a16="http://schemas.microsoft.com/office/drawing/2014/main" id="{3A61CE55-A51D-6948-84BD-C2CD209300A8}"/>
              </a:ext>
            </a:extLst>
          </p:cNvPr>
          <p:cNvSpPr>
            <a:spLocks noGrp="1"/>
          </p:cNvSpPr>
          <p:nvPr>
            <p:ph type="body" sz="quarter" idx="22" hasCustomPrompt="1"/>
          </p:nvPr>
        </p:nvSpPr>
        <p:spPr>
          <a:xfrm>
            <a:off x="7837770" y="3227215"/>
            <a:ext cx="2044700"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sp>
        <p:nvSpPr>
          <p:cNvPr id="45" name="Text Placeholder 14">
            <a:extLst>
              <a:ext uri="{FF2B5EF4-FFF2-40B4-BE49-F238E27FC236}">
                <a16:creationId xmlns:a16="http://schemas.microsoft.com/office/drawing/2014/main" id="{D0699B59-7D26-0842-BA44-AFC12F9FDD2B}"/>
              </a:ext>
            </a:extLst>
          </p:cNvPr>
          <p:cNvSpPr>
            <a:spLocks noGrp="1"/>
          </p:cNvSpPr>
          <p:nvPr>
            <p:ph type="body" sz="quarter" idx="23" hasCustomPrompt="1"/>
          </p:nvPr>
        </p:nvSpPr>
        <p:spPr>
          <a:xfrm>
            <a:off x="7837770" y="5165219"/>
            <a:ext cx="2044700" cy="541687"/>
          </a:xfrm>
          <a:prstGeom prst="rect">
            <a:avLst/>
          </a:prstGeom>
        </p:spPr>
        <p:txBody>
          <a:bodyPr wrap="square" lIns="0">
            <a:spAutoFit/>
          </a:bodyPr>
          <a:lstStyle>
            <a:lvl1pPr marL="0" indent="0">
              <a:lnSpc>
                <a:spcPts val="1750"/>
              </a:lnSpc>
              <a:buFont typeface="Arial" panose="020B0604020202020204" pitchFamily="34" charset="0"/>
              <a:buNone/>
              <a:defRPr sz="12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6" name="Subtext">
            <a:extLst>
              <a:ext uri="{FF2B5EF4-FFF2-40B4-BE49-F238E27FC236}">
                <a16:creationId xmlns:a16="http://schemas.microsoft.com/office/drawing/2014/main" id="{646FA92C-CFA3-F749-9198-338A64DFA54D}"/>
              </a:ext>
            </a:extLst>
          </p:cNvPr>
          <p:cNvSpPr>
            <a:spLocks noGrp="1"/>
          </p:cNvSpPr>
          <p:nvPr>
            <p:ph type="body" sz="quarter" idx="24" hasCustomPrompt="1"/>
          </p:nvPr>
        </p:nvSpPr>
        <p:spPr>
          <a:xfrm>
            <a:off x="7837770" y="4710955"/>
            <a:ext cx="2044700" cy="274627"/>
          </a:xfrm>
          <a:prstGeom prst="rect">
            <a:avLst/>
          </a:prstGeom>
        </p:spPr>
        <p:txBody>
          <a:bodyPr wrap="square" lIns="0">
            <a:spAutoFit/>
          </a:bodyPr>
          <a:lstStyle>
            <a:lvl1pPr marL="0" indent="0">
              <a:buNone/>
              <a:defRPr lang="en-US" sz="14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TEXT DESCRIPTION</a:t>
            </a:r>
          </a:p>
        </p:txBody>
      </p:sp>
      <p:pic>
        <p:nvPicPr>
          <p:cNvPr id="20" name="Picture 19">
            <a:extLst>
              <a:ext uri="{FF2B5EF4-FFF2-40B4-BE49-F238E27FC236}">
                <a16:creationId xmlns:a16="http://schemas.microsoft.com/office/drawing/2014/main" id="{E1C72710-CAF9-504A-BDAA-B1F98E228273}"/>
              </a:ext>
            </a:extLst>
          </p:cNvPr>
          <p:cNvPicPr>
            <a:picLocks noChangeAspect="1"/>
          </p:cNvPicPr>
          <p:nvPr userDrawn="1"/>
        </p:nvPicPr>
        <p:blipFill>
          <a:blip r:embed="rId4"/>
          <a:stretch>
            <a:fillRect/>
          </a:stretch>
        </p:blipFill>
        <p:spPr>
          <a:xfrm>
            <a:off x="3699780" y="1385340"/>
            <a:ext cx="486361" cy="74304"/>
          </a:xfrm>
          <a:prstGeom prst="rect">
            <a:avLst/>
          </a:prstGeom>
        </p:spPr>
      </p:pic>
    </p:spTree>
    <p:extLst>
      <p:ext uri="{BB962C8B-B14F-4D97-AF65-F5344CB8AC3E}">
        <p14:creationId xmlns:p14="http://schemas.microsoft.com/office/powerpoint/2010/main" val="103379984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Devices_Macboo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E2EFDC-A0E0-864E-8889-AE1B646397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874876" y="312516"/>
            <a:ext cx="9743955" cy="6169307"/>
          </a:xfrm>
          <a:prstGeom prst="rect">
            <a:avLst/>
          </a:prstGeom>
        </p:spPr>
      </p:pic>
      <p:sp>
        <p:nvSpPr>
          <p:cNvPr id="16" name="Slide Number Placeholder 5">
            <a:extLst>
              <a:ext uri="{FF2B5EF4-FFF2-40B4-BE49-F238E27FC236}">
                <a16:creationId xmlns:a16="http://schemas.microsoft.com/office/drawing/2014/main" id="{45C007E6-4DBB-EE44-A2B3-02A9191DFBE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2" name="Group 21">
            <a:extLst>
              <a:ext uri="{FF2B5EF4-FFF2-40B4-BE49-F238E27FC236}">
                <a16:creationId xmlns:a16="http://schemas.microsoft.com/office/drawing/2014/main" id="{661D9F4B-C24C-6A40-B781-CF676DE4515E}"/>
              </a:ext>
            </a:extLst>
          </p:cNvPr>
          <p:cNvGrpSpPr/>
          <p:nvPr userDrawn="1"/>
        </p:nvGrpSpPr>
        <p:grpSpPr>
          <a:xfrm>
            <a:off x="0" y="0"/>
            <a:ext cx="786983" cy="786983"/>
            <a:chOff x="1036572" y="786063"/>
            <a:chExt cx="2286000" cy="2286000"/>
          </a:xfrm>
        </p:grpSpPr>
        <p:sp>
          <p:nvSpPr>
            <p:cNvPr id="23" name="Rectangle 22">
              <a:extLst>
                <a:ext uri="{FF2B5EF4-FFF2-40B4-BE49-F238E27FC236}">
                  <a16:creationId xmlns:a16="http://schemas.microsoft.com/office/drawing/2014/main" id="{08D5896F-EFAA-A542-868B-4503E4C4BA6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4" name="Picture 23" descr="A picture containing text, clipart&#10;&#10;Description automatically generated">
              <a:extLst>
                <a:ext uri="{FF2B5EF4-FFF2-40B4-BE49-F238E27FC236}">
                  <a16:creationId xmlns:a16="http://schemas.microsoft.com/office/drawing/2014/main" id="{FDCBF82C-8CA1-5D42-9E6C-C6992639091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6" name="Title 23">
            <a:extLst>
              <a:ext uri="{FF2B5EF4-FFF2-40B4-BE49-F238E27FC236}">
                <a16:creationId xmlns:a16="http://schemas.microsoft.com/office/drawing/2014/main" id="{4E3A7F29-94A2-D84F-BA2E-05D65926C516}"/>
              </a:ext>
            </a:extLst>
          </p:cNvPr>
          <p:cNvSpPr>
            <a:spLocks noGrp="1"/>
          </p:cNvSpPr>
          <p:nvPr>
            <p:ph type="title" hasCustomPrompt="1"/>
          </p:nvPr>
        </p:nvSpPr>
        <p:spPr>
          <a:xfrm>
            <a:off x="981855" y="1938059"/>
            <a:ext cx="3905738"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7" name="Subtext">
            <a:extLst>
              <a:ext uri="{FF2B5EF4-FFF2-40B4-BE49-F238E27FC236}">
                <a16:creationId xmlns:a16="http://schemas.microsoft.com/office/drawing/2014/main" id="{80004F0D-FE59-A548-B2E9-B0C99077F9FF}"/>
              </a:ext>
            </a:extLst>
          </p:cNvPr>
          <p:cNvSpPr>
            <a:spLocks noGrp="1"/>
          </p:cNvSpPr>
          <p:nvPr>
            <p:ph type="body" sz="quarter" idx="13" hasCustomPrompt="1"/>
          </p:nvPr>
        </p:nvSpPr>
        <p:spPr>
          <a:xfrm>
            <a:off x="981855" y="2579466"/>
            <a:ext cx="3885885" cy="248530"/>
          </a:xfrm>
          <a:prstGeom prst="rect">
            <a:avLst/>
          </a:prstGeom>
        </p:spPr>
        <p:txBody>
          <a:bodyPr wrap="square"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sp>
        <p:nvSpPr>
          <p:cNvPr id="11" name="Text Placeholder 14">
            <a:extLst>
              <a:ext uri="{FF2B5EF4-FFF2-40B4-BE49-F238E27FC236}">
                <a16:creationId xmlns:a16="http://schemas.microsoft.com/office/drawing/2014/main" id="{89886561-8EB2-5D43-9800-EB26D0581E6A}"/>
              </a:ext>
            </a:extLst>
          </p:cNvPr>
          <p:cNvSpPr>
            <a:spLocks noGrp="1"/>
          </p:cNvSpPr>
          <p:nvPr>
            <p:ph type="body" sz="quarter" idx="15" hasCustomPrompt="1"/>
          </p:nvPr>
        </p:nvSpPr>
        <p:spPr>
          <a:xfrm>
            <a:off x="981855" y="2998896"/>
            <a:ext cx="3885885" cy="3362114"/>
          </a:xfrm>
          <a:prstGeom prst="rect">
            <a:avLst/>
          </a:prstGeom>
        </p:spPr>
        <p:txBody>
          <a:bodyPr lIns="0"/>
          <a:lstStyle>
            <a:lvl1pPr marL="0" indent="0">
              <a:lnSpc>
                <a:spcPts val="200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 sed do eiusmod tempor incididunt ut labore et dolore magna aliqua.  Lorem ipsum dolor sit amet, consectetur sit amet.</a:t>
            </a:r>
          </a:p>
        </p:txBody>
      </p:sp>
      <p:sp>
        <p:nvSpPr>
          <p:cNvPr id="10" name="Picture Placeholder 2">
            <a:extLst>
              <a:ext uri="{FF2B5EF4-FFF2-40B4-BE49-F238E27FC236}">
                <a16:creationId xmlns:a16="http://schemas.microsoft.com/office/drawing/2014/main" id="{9C75B7AB-B5F2-B94D-A33F-1BAE01E74F51}"/>
              </a:ext>
            </a:extLst>
          </p:cNvPr>
          <p:cNvSpPr>
            <a:spLocks noGrp="1"/>
          </p:cNvSpPr>
          <p:nvPr>
            <p:ph type="pic" sz="quarter" idx="11" hasCustomPrompt="1"/>
          </p:nvPr>
        </p:nvSpPr>
        <p:spPr>
          <a:xfrm>
            <a:off x="5942379" y="966866"/>
            <a:ext cx="7616224" cy="4766871"/>
          </a:xfrm>
          <a:prstGeom prst="rect">
            <a:avLst/>
          </a:prstGeom>
          <a:pattFill prst="pct5">
            <a:fgClr>
              <a:schemeClr val="tx1"/>
            </a:fgClr>
            <a:bgClr>
              <a:schemeClr val="bg1">
                <a:lumMod val="85000"/>
              </a:schemeClr>
            </a:bgClr>
          </a:pattFill>
        </p:spPr>
        <p:txBody>
          <a:bodyPr anchor="ctr" anchorCtr="0"/>
          <a:lstStyle>
            <a:lvl1pPr marL="0" indent="0" algn="ctr">
              <a:buNone/>
              <a:defRPr sz="1600"/>
            </a:lvl1pPr>
          </a:lstStyle>
          <a:p>
            <a:r>
              <a:rPr lang="en-US"/>
              <a:t>Drag &amp; Drop Image</a:t>
            </a:r>
          </a:p>
        </p:txBody>
      </p:sp>
    </p:spTree>
    <p:extLst>
      <p:ext uri="{BB962C8B-B14F-4D97-AF65-F5344CB8AC3E}">
        <p14:creationId xmlns:p14="http://schemas.microsoft.com/office/powerpoint/2010/main" val="50371538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Closing-Slides_Magenta-T">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9EC6B5-28C9-4C4D-93A7-A807CAF6B923}"/>
              </a:ext>
            </a:extLst>
          </p:cNvPr>
          <p:cNvPicPr>
            <a:picLocks noChangeAspect="1"/>
          </p:cNvPicPr>
          <p:nvPr userDrawn="1"/>
        </p:nvPicPr>
        <p:blipFill>
          <a:blip r:embed="rId2"/>
          <a:stretch>
            <a:fillRect/>
          </a:stretch>
        </p:blipFill>
        <p:spPr>
          <a:xfrm>
            <a:off x="7114472" y="982469"/>
            <a:ext cx="4055097" cy="4964421"/>
          </a:xfrm>
          <a:prstGeom prst="rect">
            <a:avLst/>
          </a:prstGeom>
        </p:spPr>
      </p:pic>
      <p:sp>
        <p:nvSpPr>
          <p:cNvPr id="3" name="Rectangle 2">
            <a:extLst>
              <a:ext uri="{FF2B5EF4-FFF2-40B4-BE49-F238E27FC236}">
                <a16:creationId xmlns:a16="http://schemas.microsoft.com/office/drawing/2014/main" id="{A27289CA-A1C3-D344-B916-42DCF6B9A28B}"/>
              </a:ext>
            </a:extLst>
          </p:cNvPr>
          <p:cNvSpPr/>
          <p:nvPr userDrawn="1"/>
        </p:nvSpPr>
        <p:spPr>
          <a:xfrm>
            <a:off x="889614" y="4587440"/>
            <a:ext cx="2313454" cy="1656800"/>
          </a:xfrm>
          <a:prstGeom prst="rect">
            <a:avLst/>
          </a:prstGeom>
        </p:spPr>
        <p:txBody>
          <a:bodyPr wrap="none" anchor="b" anchorCtr="0">
            <a:spAutoFit/>
          </a:bodyPr>
          <a:lstStyle/>
          <a:p>
            <a:pPr>
              <a:lnSpc>
                <a:spcPct val="80000"/>
              </a:lnSpc>
            </a:pPr>
            <a:r>
              <a:rPr kumimoji="0" lang="en-US" sz="6200" b="1" i="0" u="none" strike="noStrike" kern="1200" cap="none" spc="0" normalizeH="0" baseline="0" noProof="0">
                <a:ln>
                  <a:noFill/>
                </a:ln>
                <a:solidFill>
                  <a:schemeClr val="bg1"/>
                </a:solidFill>
                <a:effectLst/>
                <a:uLnTx/>
                <a:uFillTx/>
                <a:latin typeface="TeleNeo Office ExtraBold" panose="020B0504040202090203" pitchFamily="34" charset="77"/>
                <a:ea typeface="+mj-ea"/>
                <a:cs typeface="+mj-cs"/>
              </a:rPr>
              <a:t>Thank </a:t>
            </a:r>
            <a:br>
              <a:rPr kumimoji="0" lang="en-US" sz="6200" b="1" i="0" u="none" strike="noStrike" kern="1200" cap="none" spc="0" normalizeH="0" baseline="0" noProof="0">
                <a:ln>
                  <a:noFill/>
                </a:ln>
                <a:solidFill>
                  <a:schemeClr val="bg1"/>
                </a:solidFill>
                <a:effectLst/>
                <a:uLnTx/>
                <a:uFillTx/>
                <a:latin typeface="TeleNeo Office ExtraBold" panose="020B0504040202090203" pitchFamily="34" charset="77"/>
                <a:ea typeface="+mj-ea"/>
                <a:cs typeface="+mj-cs"/>
              </a:rPr>
            </a:br>
            <a:r>
              <a:rPr kumimoji="0" lang="en-US" sz="6200" b="1" i="0" u="none" strike="noStrike" kern="1200" cap="none" spc="0" normalizeH="0" baseline="0" noProof="0">
                <a:ln>
                  <a:noFill/>
                </a:ln>
                <a:solidFill>
                  <a:schemeClr val="bg1"/>
                </a:solidFill>
                <a:effectLst/>
                <a:uLnTx/>
                <a:uFillTx/>
                <a:latin typeface="TeleNeo Office ExtraBold" panose="020B0504040202090203" pitchFamily="34" charset="77"/>
                <a:ea typeface="+mj-ea"/>
                <a:cs typeface="+mj-cs"/>
              </a:rPr>
              <a:t>You</a:t>
            </a:r>
            <a:endParaRPr lang="en-US">
              <a:solidFill>
                <a:schemeClr val="bg1"/>
              </a:solidFill>
            </a:endParaRPr>
          </a:p>
        </p:txBody>
      </p:sp>
    </p:spTree>
    <p:extLst>
      <p:ext uri="{BB962C8B-B14F-4D97-AF65-F5344CB8AC3E}">
        <p14:creationId xmlns:p14="http://schemas.microsoft.com/office/powerpoint/2010/main" val="1668270993"/>
      </p:ext>
    </p:extLst>
  </p:cSld>
  <p:clrMapOvr>
    <a:masterClrMapping/>
  </p:clrMapOvr>
  <p:transition/>
  <p:extLst>
    <p:ext uri="{DCECCB84-F9BA-43D5-87BE-67443E8EF086}">
      <p15:sldGuideLst xmlns:p15="http://schemas.microsoft.com/office/powerpoint/2012/main">
        <p15:guide id="1" orient="horz" pos="3744">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_Closing-Slides_Thank-You-Only">
    <p:bg>
      <p:bgPr>
        <a:solidFill>
          <a:schemeClr val="accent1"/>
        </a:solidFill>
        <a:effectLst/>
      </p:bgPr>
    </p:bg>
    <p:spTree>
      <p:nvGrpSpPr>
        <p:cNvPr id="1" name=""/>
        <p:cNvGrpSpPr/>
        <p:nvPr/>
      </p:nvGrpSpPr>
      <p:grpSpPr>
        <a:xfrm>
          <a:off x="0" y="0"/>
          <a:ext cx="0" cy="0"/>
          <a:chOff x="0" y="0"/>
          <a:chExt cx="0" cy="0"/>
        </a:xfrm>
      </p:grpSpPr>
      <p:sp>
        <p:nvSpPr>
          <p:cNvPr id="6" name="Text Placeholder 15">
            <a:extLst>
              <a:ext uri="{FF2B5EF4-FFF2-40B4-BE49-F238E27FC236}">
                <a16:creationId xmlns:a16="http://schemas.microsoft.com/office/drawing/2014/main" id="{5280C5CB-615C-D84B-A98D-EB13D2803A2D}"/>
              </a:ext>
            </a:extLst>
          </p:cNvPr>
          <p:cNvSpPr>
            <a:spLocks noGrp="1"/>
          </p:cNvSpPr>
          <p:nvPr>
            <p:ph type="body" sz="quarter" idx="11" hasCustomPrompt="1"/>
          </p:nvPr>
        </p:nvSpPr>
        <p:spPr>
          <a:xfrm>
            <a:off x="981855" y="5788597"/>
            <a:ext cx="3127157" cy="248530"/>
          </a:xfrm>
        </p:spPr>
        <p:txBody>
          <a:bodyPr lIns="0" tIns="45720" rIns="91440" bIns="45720">
            <a:spAutoFit/>
          </a:bodyPr>
          <a:lstStyle>
            <a:lvl1pPr marL="0" indent="0">
              <a:buNone/>
              <a:defRPr lang="en-US" sz="1200" b="1" kern="1200" spc="300">
                <a:solidFill>
                  <a:schemeClr val="bg1"/>
                </a:solidFill>
                <a:latin typeface="TeleNeo Office ExtraBold" panose="020B0504040202090203" pitchFamily="34" charset="77"/>
                <a:ea typeface="Bebas Neue Bold" charset="0"/>
                <a:cs typeface="Bebas Neue Bold" charset="0"/>
              </a:defRPr>
            </a:lvl1pPr>
            <a:lvl3pPr marL="914400" indent="0">
              <a:buNone/>
              <a:defRPr lang="en-US" sz="1200" b="1" kern="1200" spc="300">
                <a:solidFill>
                  <a:schemeClr val="bg1"/>
                </a:solidFill>
                <a:latin typeface="TeleNeo Office ExtraBold" panose="020B0504040202090203" pitchFamily="34" charset="77"/>
                <a:ea typeface="Bebas Neue Bold" charset="0"/>
                <a:cs typeface="Bebas Neue Bold" charset="0"/>
              </a:defRPr>
            </a:lvl3pPr>
          </a:lstStyle>
          <a:p>
            <a:pPr marL="0" lvl="0" algn="l" defTabSz="914400" rtl="0" eaLnBrk="1" latinLnBrk="0" hangingPunct="1">
              <a:lnSpc>
                <a:spcPct val="80000"/>
              </a:lnSpc>
            </a:pPr>
            <a:r>
              <a:rPr lang="en-US"/>
              <a:t>SUBTEXT</a:t>
            </a:r>
          </a:p>
        </p:txBody>
      </p:sp>
      <p:sp>
        <p:nvSpPr>
          <p:cNvPr id="8" name="Rectangle 7">
            <a:extLst>
              <a:ext uri="{FF2B5EF4-FFF2-40B4-BE49-F238E27FC236}">
                <a16:creationId xmlns:a16="http://schemas.microsoft.com/office/drawing/2014/main" id="{EF6584D7-C05B-8540-AF48-0061C87768D8}"/>
              </a:ext>
            </a:extLst>
          </p:cNvPr>
          <p:cNvSpPr/>
          <p:nvPr userDrawn="1"/>
        </p:nvSpPr>
        <p:spPr>
          <a:xfrm>
            <a:off x="889614" y="3950755"/>
            <a:ext cx="2313454" cy="1656800"/>
          </a:xfrm>
          <a:prstGeom prst="rect">
            <a:avLst/>
          </a:prstGeom>
        </p:spPr>
        <p:txBody>
          <a:bodyPr wrap="none" anchor="b" anchorCtr="0">
            <a:spAutoFit/>
          </a:bodyPr>
          <a:lstStyle/>
          <a:p>
            <a:pPr>
              <a:lnSpc>
                <a:spcPct val="80000"/>
              </a:lnSpc>
            </a:pPr>
            <a:r>
              <a:rPr kumimoji="0" lang="en-US" sz="6200" b="1" i="0" u="none" strike="noStrike" kern="1200" cap="none" spc="0" normalizeH="0" baseline="0" noProof="0">
                <a:ln>
                  <a:noFill/>
                </a:ln>
                <a:solidFill>
                  <a:schemeClr val="bg1"/>
                </a:solidFill>
                <a:effectLst/>
                <a:uLnTx/>
                <a:uFillTx/>
                <a:latin typeface="TeleNeo Office ExtraBold" panose="020B0504040202090203" pitchFamily="34" charset="77"/>
                <a:ea typeface="+mj-ea"/>
                <a:cs typeface="+mj-cs"/>
              </a:rPr>
              <a:t>Thank </a:t>
            </a:r>
            <a:br>
              <a:rPr kumimoji="0" lang="en-US" sz="6200" b="1" i="0" u="none" strike="noStrike" kern="1200" cap="none" spc="0" normalizeH="0" baseline="0" noProof="0">
                <a:ln>
                  <a:noFill/>
                </a:ln>
                <a:solidFill>
                  <a:schemeClr val="bg1"/>
                </a:solidFill>
                <a:effectLst/>
                <a:uLnTx/>
                <a:uFillTx/>
                <a:latin typeface="TeleNeo Office ExtraBold" panose="020B0504040202090203" pitchFamily="34" charset="77"/>
                <a:ea typeface="+mj-ea"/>
                <a:cs typeface="+mj-cs"/>
              </a:rPr>
            </a:br>
            <a:r>
              <a:rPr kumimoji="0" lang="en-US" sz="6200" b="1" i="0" u="none" strike="noStrike" kern="1200" cap="none" spc="0" normalizeH="0" baseline="0" noProof="0">
                <a:ln>
                  <a:noFill/>
                </a:ln>
                <a:solidFill>
                  <a:schemeClr val="bg1"/>
                </a:solidFill>
                <a:effectLst/>
                <a:uLnTx/>
                <a:uFillTx/>
                <a:latin typeface="TeleNeo Office ExtraBold" panose="020B0504040202090203" pitchFamily="34" charset="77"/>
                <a:ea typeface="+mj-ea"/>
                <a:cs typeface="+mj-cs"/>
              </a:rPr>
              <a:t>You</a:t>
            </a:r>
            <a:endParaRPr lang="en-US">
              <a:solidFill>
                <a:schemeClr val="bg1"/>
              </a:solidFill>
            </a:endParaRPr>
          </a:p>
        </p:txBody>
      </p:sp>
    </p:spTree>
    <p:extLst>
      <p:ext uri="{BB962C8B-B14F-4D97-AF65-F5344CB8AC3E}">
        <p14:creationId xmlns:p14="http://schemas.microsoft.com/office/powerpoint/2010/main" val="1434703555"/>
      </p:ext>
    </p:extLst>
  </p:cSld>
  <p:clrMapOvr>
    <a:masterClrMapping/>
  </p:clrMapOvr>
  <p:transition/>
  <p:extLst>
    <p:ext uri="{DCECCB84-F9BA-43D5-87BE-67443E8EF086}">
      <p15:sldGuideLst xmlns:p15="http://schemas.microsoft.com/office/powerpoint/2012/main">
        <p15:guide id="1" orient="horz" pos="37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Closing-Slides_T-Mobile-Logo">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5C5E5-7464-444C-89B1-C3E7EDF51B23}"/>
              </a:ext>
            </a:extLst>
          </p:cNvPr>
          <p:cNvPicPr>
            <a:picLocks noChangeAspect="1"/>
          </p:cNvPicPr>
          <p:nvPr userDrawn="1"/>
        </p:nvPicPr>
        <p:blipFill>
          <a:blip r:embed="rId2"/>
          <a:stretch>
            <a:fillRect/>
          </a:stretch>
        </p:blipFill>
        <p:spPr>
          <a:xfrm>
            <a:off x="3886200" y="2952750"/>
            <a:ext cx="4419600" cy="952500"/>
          </a:xfrm>
          <a:prstGeom prst="rect">
            <a:avLst/>
          </a:prstGeom>
        </p:spPr>
      </p:pic>
    </p:spTree>
    <p:extLst>
      <p:ext uri="{BB962C8B-B14F-4D97-AF65-F5344CB8AC3E}">
        <p14:creationId xmlns:p14="http://schemas.microsoft.com/office/powerpoint/2010/main" val="411972328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losing-Slides_T-Digit">
    <p:bg>
      <p:bgPr>
        <a:solidFill>
          <a:srgbClr val="E2007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074FE80-8F34-A449-92B4-729B0AD8E58C}"/>
              </a:ext>
            </a:extLst>
          </p:cNvPr>
          <p:cNvPicPr>
            <a:picLocks noChangeAspect="1"/>
          </p:cNvPicPr>
          <p:nvPr userDrawn="1"/>
        </p:nvPicPr>
        <p:blipFill>
          <a:blip r:embed="rId2"/>
          <a:stretch>
            <a:fillRect/>
          </a:stretch>
        </p:blipFill>
        <p:spPr>
          <a:xfrm>
            <a:off x="5318760" y="2483492"/>
            <a:ext cx="1554480" cy="1891017"/>
          </a:xfrm>
          <a:prstGeom prst="rect">
            <a:avLst/>
          </a:prstGeom>
        </p:spPr>
      </p:pic>
    </p:spTree>
    <p:extLst>
      <p:ext uri="{BB962C8B-B14F-4D97-AF65-F5344CB8AC3E}">
        <p14:creationId xmlns:p14="http://schemas.microsoft.com/office/powerpoint/2010/main" val="422054325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Closing-Slides_Neon-Glow-T-Digit">
    <p:bg>
      <p:bgPr>
        <a:solidFill>
          <a:srgbClr val="E20074"/>
        </a:solidFill>
        <a:effectLst/>
      </p:bgPr>
    </p:bg>
    <p:spTree>
      <p:nvGrpSpPr>
        <p:cNvPr id="1" name=""/>
        <p:cNvGrpSpPr/>
        <p:nvPr/>
      </p:nvGrpSpPr>
      <p:grpSpPr>
        <a:xfrm>
          <a:off x="0" y="0"/>
          <a:ext cx="0" cy="0"/>
          <a:chOff x="0" y="0"/>
          <a:chExt cx="0" cy="0"/>
        </a:xfrm>
      </p:grpSpPr>
      <p:pic>
        <p:nvPicPr>
          <p:cNvPr id="3" name="Picture Placeholder 2" descr="Text&#10;&#10;Description automatically generated with low confidence">
            <a:extLst>
              <a:ext uri="{FF2B5EF4-FFF2-40B4-BE49-F238E27FC236}">
                <a16:creationId xmlns:a16="http://schemas.microsoft.com/office/drawing/2014/main" id="{9DE97833-F956-1D4B-8653-97D3229763FE}"/>
              </a:ext>
            </a:extLst>
          </p:cNvPr>
          <p:cNvPicPr>
            <a:picLocks noChangeAspect="1"/>
          </p:cNvPicPr>
          <p:nvPr userDrawn="1"/>
        </p:nvPicPr>
        <p:blipFill>
          <a:blip r:embed="rId2">
            <a:extLst>
              <a:ext uri="{28A0092B-C50C-407E-A947-70E740481C1C}">
                <a14:useLocalDpi xmlns:a14="http://schemas.microsoft.com/office/drawing/2010/main"/>
              </a:ext>
            </a:extLst>
          </a:blip>
          <a:srcRect l="58" r="58"/>
          <a:stretch>
            <a:fillRect/>
          </a:stretch>
        </p:blipFill>
        <p:spPr>
          <a:xfrm>
            <a:off x="0" y="0"/>
            <a:ext cx="12192000" cy="6865495"/>
          </a:xfrm>
          <a:custGeom>
            <a:avLst/>
            <a:gdLst>
              <a:gd name="connsiteX0" fmla="*/ 0 w 24384000"/>
              <a:gd name="connsiteY0" fmla="*/ 0 h 13716000"/>
              <a:gd name="connsiteX1" fmla="*/ 24384000 w 24384000"/>
              <a:gd name="connsiteY1" fmla="*/ 0 h 13716000"/>
              <a:gd name="connsiteX2" fmla="*/ 24384000 w 24384000"/>
              <a:gd name="connsiteY2" fmla="*/ 13716000 h 13716000"/>
              <a:gd name="connsiteX3" fmla="*/ 0 w 24384000"/>
              <a:gd name="connsiteY3" fmla="*/ 13716000 h 13716000"/>
            </a:gdLst>
            <a:ahLst/>
            <a:cxnLst>
              <a:cxn ang="0">
                <a:pos x="connsiteX0" y="connsiteY0"/>
              </a:cxn>
              <a:cxn ang="0">
                <a:pos x="connsiteX1" y="connsiteY1"/>
              </a:cxn>
              <a:cxn ang="0">
                <a:pos x="connsiteX2" y="connsiteY2"/>
              </a:cxn>
              <a:cxn ang="0">
                <a:pos x="connsiteX3" y="connsiteY3"/>
              </a:cxn>
            </a:cxnLst>
            <a:rect l="l" t="t" r="r" b="b"/>
            <a:pathLst>
              <a:path w="24384000" h="13716000">
                <a:moveTo>
                  <a:pt x="0" y="0"/>
                </a:moveTo>
                <a:lnTo>
                  <a:pt x="24384000" y="0"/>
                </a:lnTo>
                <a:lnTo>
                  <a:pt x="24384000" y="13716000"/>
                </a:lnTo>
                <a:lnTo>
                  <a:pt x="0" y="13716000"/>
                </a:lnTo>
                <a:close/>
              </a:path>
            </a:pathLst>
          </a:custGeom>
          <a:solidFill>
            <a:srgbClr val="E20074"/>
          </a:solidFill>
        </p:spPr>
      </p:pic>
    </p:spTree>
    <p:extLst>
      <p:ext uri="{BB962C8B-B14F-4D97-AF65-F5344CB8AC3E}">
        <p14:creationId xmlns:p14="http://schemas.microsoft.com/office/powerpoint/2010/main" val="819555408"/>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melines_Bar-A">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AD85F8B8-7FEA-CD41-A9FE-644E89B2151F}"/>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13" name="Group 12">
            <a:extLst>
              <a:ext uri="{FF2B5EF4-FFF2-40B4-BE49-F238E27FC236}">
                <a16:creationId xmlns:a16="http://schemas.microsoft.com/office/drawing/2014/main" id="{FEF058CC-5106-224C-B399-5E99B1E37DC2}"/>
              </a:ext>
            </a:extLst>
          </p:cNvPr>
          <p:cNvGrpSpPr/>
          <p:nvPr userDrawn="1"/>
        </p:nvGrpSpPr>
        <p:grpSpPr>
          <a:xfrm>
            <a:off x="0" y="0"/>
            <a:ext cx="786983" cy="786983"/>
            <a:chOff x="1036572" y="786063"/>
            <a:chExt cx="2286000" cy="2286000"/>
          </a:xfrm>
        </p:grpSpPr>
        <p:sp>
          <p:nvSpPr>
            <p:cNvPr id="14" name="Rectangle 13">
              <a:extLst>
                <a:ext uri="{FF2B5EF4-FFF2-40B4-BE49-F238E27FC236}">
                  <a16:creationId xmlns:a16="http://schemas.microsoft.com/office/drawing/2014/main" id="{14ADD394-9195-304B-A4F1-45D8D3A165EF}"/>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5" name="Picture 14" descr="A picture containing text, clipart&#10;&#10;Description automatically generated">
              <a:extLst>
                <a:ext uri="{FF2B5EF4-FFF2-40B4-BE49-F238E27FC236}">
                  <a16:creationId xmlns:a16="http://schemas.microsoft.com/office/drawing/2014/main" id="{610D9F9F-E919-404E-A1CB-F29E2CB54E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9" name="Title 23">
            <a:extLst>
              <a:ext uri="{FF2B5EF4-FFF2-40B4-BE49-F238E27FC236}">
                <a16:creationId xmlns:a16="http://schemas.microsoft.com/office/drawing/2014/main" id="{2C350198-13F7-1D4E-BAEE-42B6A6B783DB}"/>
              </a:ext>
            </a:extLst>
          </p:cNvPr>
          <p:cNvSpPr>
            <a:spLocks noGrp="1"/>
          </p:cNvSpPr>
          <p:nvPr>
            <p:ph type="title" hasCustomPrompt="1"/>
          </p:nvPr>
        </p:nvSpPr>
        <p:spPr>
          <a:xfrm>
            <a:off x="981855" y="1124119"/>
            <a:ext cx="3462823"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17" name="Text Placeholder 14">
            <a:extLst>
              <a:ext uri="{FF2B5EF4-FFF2-40B4-BE49-F238E27FC236}">
                <a16:creationId xmlns:a16="http://schemas.microsoft.com/office/drawing/2014/main" id="{799AA8A6-E8DE-CF48-9286-A9EB40B6C561}"/>
              </a:ext>
            </a:extLst>
          </p:cNvPr>
          <p:cNvSpPr>
            <a:spLocks noGrp="1"/>
          </p:cNvSpPr>
          <p:nvPr>
            <p:ph type="body" sz="quarter" idx="15" hasCustomPrompt="1"/>
          </p:nvPr>
        </p:nvSpPr>
        <p:spPr>
          <a:xfrm>
            <a:off x="3240911" y="4303383"/>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18" name="Subtext">
            <a:extLst>
              <a:ext uri="{FF2B5EF4-FFF2-40B4-BE49-F238E27FC236}">
                <a16:creationId xmlns:a16="http://schemas.microsoft.com/office/drawing/2014/main" id="{9F3BC46D-55AC-834B-A8B1-05896F97029B}"/>
              </a:ext>
            </a:extLst>
          </p:cNvPr>
          <p:cNvSpPr>
            <a:spLocks noGrp="1"/>
          </p:cNvSpPr>
          <p:nvPr>
            <p:ph type="body" sz="quarter" idx="13" hasCustomPrompt="1"/>
          </p:nvPr>
        </p:nvSpPr>
        <p:spPr>
          <a:xfrm>
            <a:off x="981855" y="1765526"/>
            <a:ext cx="2455863" cy="248530"/>
          </a:xfrm>
          <a:prstGeom prst="rect">
            <a:avLst/>
          </a:prstGeom>
        </p:spPr>
        <p:txBody>
          <a:bodyPr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cxnSp>
        <p:nvCxnSpPr>
          <p:cNvPr id="21" name="Straight Connector 20">
            <a:extLst>
              <a:ext uri="{FF2B5EF4-FFF2-40B4-BE49-F238E27FC236}">
                <a16:creationId xmlns:a16="http://schemas.microsoft.com/office/drawing/2014/main" id="{9AF501AC-040A-B148-A91D-0C8D8CE4C706}"/>
              </a:ext>
            </a:extLst>
          </p:cNvPr>
          <p:cNvCxnSpPr/>
          <p:nvPr userDrawn="1"/>
        </p:nvCxnSpPr>
        <p:spPr>
          <a:xfrm flipH="1">
            <a:off x="3052499" y="4506686"/>
            <a:ext cx="0" cy="1262743"/>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B051D9-6CA4-4746-B82B-D3EC979ADACE}"/>
              </a:ext>
            </a:extLst>
          </p:cNvPr>
          <p:cNvCxnSpPr/>
          <p:nvPr userDrawn="1"/>
        </p:nvCxnSpPr>
        <p:spPr>
          <a:xfrm flipH="1">
            <a:off x="5088127" y="2710543"/>
            <a:ext cx="0" cy="3058886"/>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045A0E-1080-CD46-B795-476E3C7274ED}"/>
              </a:ext>
            </a:extLst>
          </p:cNvPr>
          <p:cNvCxnSpPr/>
          <p:nvPr userDrawn="1"/>
        </p:nvCxnSpPr>
        <p:spPr>
          <a:xfrm flipH="1">
            <a:off x="7134641" y="3864428"/>
            <a:ext cx="0" cy="1905001"/>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D05710-19D2-564C-B590-99BBA7DB8124}"/>
              </a:ext>
            </a:extLst>
          </p:cNvPr>
          <p:cNvCxnSpPr/>
          <p:nvPr userDrawn="1"/>
        </p:nvCxnSpPr>
        <p:spPr>
          <a:xfrm flipH="1">
            <a:off x="9170269" y="3864428"/>
            <a:ext cx="0" cy="1905001"/>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7029C4E-8003-9449-804B-260856559850}"/>
              </a:ext>
            </a:extLst>
          </p:cNvPr>
          <p:cNvSpPr/>
          <p:nvPr userDrawn="1"/>
        </p:nvSpPr>
        <p:spPr>
          <a:xfrm>
            <a:off x="3033131" y="5769429"/>
            <a:ext cx="9169755" cy="304800"/>
          </a:xfrm>
          <a:prstGeom prst="rect">
            <a:avLst/>
          </a:prstGeom>
          <a:gradFill>
            <a:gsLst>
              <a:gs pos="20000">
                <a:srgbClr val="E20074"/>
              </a:gs>
              <a:gs pos="53000">
                <a:srgbClr val="A30454"/>
              </a:gs>
              <a:gs pos="100000">
                <a:srgbClr val="640834"/>
              </a:gs>
            </a:gsLst>
            <a:lin ang="45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39" name="Subtext">
            <a:extLst>
              <a:ext uri="{FF2B5EF4-FFF2-40B4-BE49-F238E27FC236}">
                <a16:creationId xmlns:a16="http://schemas.microsoft.com/office/drawing/2014/main" id="{407E123A-1C60-A34D-BD2A-930CCA52575C}"/>
              </a:ext>
            </a:extLst>
          </p:cNvPr>
          <p:cNvSpPr>
            <a:spLocks noGrp="1"/>
          </p:cNvSpPr>
          <p:nvPr>
            <p:ph type="body" sz="quarter" idx="16" hasCustomPrompt="1"/>
          </p:nvPr>
        </p:nvSpPr>
        <p:spPr>
          <a:xfrm>
            <a:off x="3027364" y="3677422"/>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1" name="Subtext">
            <a:extLst>
              <a:ext uri="{FF2B5EF4-FFF2-40B4-BE49-F238E27FC236}">
                <a16:creationId xmlns:a16="http://schemas.microsoft.com/office/drawing/2014/main" id="{D215AD94-0275-A347-A8C0-0CE437EF8B20}"/>
              </a:ext>
            </a:extLst>
          </p:cNvPr>
          <p:cNvSpPr>
            <a:spLocks noGrp="1"/>
          </p:cNvSpPr>
          <p:nvPr>
            <p:ph type="body" sz="quarter" idx="17" hasCustomPrompt="1"/>
          </p:nvPr>
        </p:nvSpPr>
        <p:spPr>
          <a:xfrm>
            <a:off x="3027364" y="3965294"/>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42" name="Text Placeholder 14">
            <a:extLst>
              <a:ext uri="{FF2B5EF4-FFF2-40B4-BE49-F238E27FC236}">
                <a16:creationId xmlns:a16="http://schemas.microsoft.com/office/drawing/2014/main" id="{CD60481C-F37E-B04E-B96A-AE9609FA6F2F}"/>
              </a:ext>
            </a:extLst>
          </p:cNvPr>
          <p:cNvSpPr>
            <a:spLocks noGrp="1"/>
          </p:cNvSpPr>
          <p:nvPr>
            <p:ph type="body" sz="quarter" idx="18" hasCustomPrompt="1"/>
          </p:nvPr>
        </p:nvSpPr>
        <p:spPr>
          <a:xfrm>
            <a:off x="5284022" y="2503049"/>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4" name="Subtext">
            <a:extLst>
              <a:ext uri="{FF2B5EF4-FFF2-40B4-BE49-F238E27FC236}">
                <a16:creationId xmlns:a16="http://schemas.microsoft.com/office/drawing/2014/main" id="{CB29A101-C34E-7948-A0F8-3AC6F25735D6}"/>
              </a:ext>
            </a:extLst>
          </p:cNvPr>
          <p:cNvSpPr>
            <a:spLocks noGrp="1"/>
          </p:cNvSpPr>
          <p:nvPr>
            <p:ph type="body" sz="quarter" idx="19" hasCustomPrompt="1"/>
          </p:nvPr>
        </p:nvSpPr>
        <p:spPr>
          <a:xfrm>
            <a:off x="5070475" y="1877088"/>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5" name="Subtext">
            <a:extLst>
              <a:ext uri="{FF2B5EF4-FFF2-40B4-BE49-F238E27FC236}">
                <a16:creationId xmlns:a16="http://schemas.microsoft.com/office/drawing/2014/main" id="{D264E85E-EAFC-5A4F-BCF2-13D9F12823AC}"/>
              </a:ext>
            </a:extLst>
          </p:cNvPr>
          <p:cNvSpPr>
            <a:spLocks noGrp="1"/>
          </p:cNvSpPr>
          <p:nvPr>
            <p:ph type="body" sz="quarter" idx="20" hasCustomPrompt="1"/>
          </p:nvPr>
        </p:nvSpPr>
        <p:spPr>
          <a:xfrm>
            <a:off x="5070475" y="2164960"/>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46" name="Text Placeholder 14">
            <a:extLst>
              <a:ext uri="{FF2B5EF4-FFF2-40B4-BE49-F238E27FC236}">
                <a16:creationId xmlns:a16="http://schemas.microsoft.com/office/drawing/2014/main" id="{F8330373-3A39-B44A-9005-86736741D398}"/>
              </a:ext>
            </a:extLst>
          </p:cNvPr>
          <p:cNvSpPr>
            <a:spLocks noGrp="1"/>
          </p:cNvSpPr>
          <p:nvPr>
            <p:ph type="body" sz="quarter" idx="21" hasCustomPrompt="1"/>
          </p:nvPr>
        </p:nvSpPr>
        <p:spPr>
          <a:xfrm>
            <a:off x="7328722" y="3645617"/>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7" name="Subtext">
            <a:extLst>
              <a:ext uri="{FF2B5EF4-FFF2-40B4-BE49-F238E27FC236}">
                <a16:creationId xmlns:a16="http://schemas.microsoft.com/office/drawing/2014/main" id="{407427E9-794B-664C-BEEA-4079DBD5904B}"/>
              </a:ext>
            </a:extLst>
          </p:cNvPr>
          <p:cNvSpPr>
            <a:spLocks noGrp="1"/>
          </p:cNvSpPr>
          <p:nvPr>
            <p:ph type="body" sz="quarter" idx="22" hasCustomPrompt="1"/>
          </p:nvPr>
        </p:nvSpPr>
        <p:spPr>
          <a:xfrm>
            <a:off x="7115175" y="3019656"/>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8" name="Subtext">
            <a:extLst>
              <a:ext uri="{FF2B5EF4-FFF2-40B4-BE49-F238E27FC236}">
                <a16:creationId xmlns:a16="http://schemas.microsoft.com/office/drawing/2014/main" id="{0628EA82-10F9-9845-8D8B-D6F73D25D65B}"/>
              </a:ext>
            </a:extLst>
          </p:cNvPr>
          <p:cNvSpPr>
            <a:spLocks noGrp="1"/>
          </p:cNvSpPr>
          <p:nvPr>
            <p:ph type="body" sz="quarter" idx="23" hasCustomPrompt="1"/>
          </p:nvPr>
        </p:nvSpPr>
        <p:spPr>
          <a:xfrm>
            <a:off x="7115175" y="3307528"/>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52" name="Text Placeholder 14">
            <a:extLst>
              <a:ext uri="{FF2B5EF4-FFF2-40B4-BE49-F238E27FC236}">
                <a16:creationId xmlns:a16="http://schemas.microsoft.com/office/drawing/2014/main" id="{AC309D33-5C8D-2D44-84B3-4A43B49B0E71}"/>
              </a:ext>
            </a:extLst>
          </p:cNvPr>
          <p:cNvSpPr>
            <a:spLocks noGrp="1"/>
          </p:cNvSpPr>
          <p:nvPr>
            <p:ph type="body" sz="quarter" idx="24" hasCustomPrompt="1"/>
          </p:nvPr>
        </p:nvSpPr>
        <p:spPr>
          <a:xfrm>
            <a:off x="9372600" y="3645617"/>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53" name="Subtext">
            <a:extLst>
              <a:ext uri="{FF2B5EF4-FFF2-40B4-BE49-F238E27FC236}">
                <a16:creationId xmlns:a16="http://schemas.microsoft.com/office/drawing/2014/main" id="{4D8121D9-00AC-4044-8BCD-ABC2842ADEE8}"/>
              </a:ext>
            </a:extLst>
          </p:cNvPr>
          <p:cNvSpPr>
            <a:spLocks noGrp="1"/>
          </p:cNvSpPr>
          <p:nvPr>
            <p:ph type="body" sz="quarter" idx="25" hasCustomPrompt="1"/>
          </p:nvPr>
        </p:nvSpPr>
        <p:spPr>
          <a:xfrm>
            <a:off x="9159053" y="3019656"/>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54" name="Subtext">
            <a:extLst>
              <a:ext uri="{FF2B5EF4-FFF2-40B4-BE49-F238E27FC236}">
                <a16:creationId xmlns:a16="http://schemas.microsoft.com/office/drawing/2014/main" id="{8571CCE9-E8F6-0841-ACF7-1051A736D78D}"/>
              </a:ext>
            </a:extLst>
          </p:cNvPr>
          <p:cNvSpPr>
            <a:spLocks noGrp="1"/>
          </p:cNvSpPr>
          <p:nvPr>
            <p:ph type="body" sz="quarter" idx="26" hasCustomPrompt="1"/>
          </p:nvPr>
        </p:nvSpPr>
        <p:spPr>
          <a:xfrm>
            <a:off x="9159053" y="3307528"/>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Tree>
    <p:extLst>
      <p:ext uri="{BB962C8B-B14F-4D97-AF65-F5344CB8AC3E}">
        <p14:creationId xmlns:p14="http://schemas.microsoft.com/office/powerpoint/2010/main" val="172627971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ody Slide 1">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45" y="195077"/>
            <a:ext cx="11704319" cy="737297"/>
          </a:xfrm>
        </p:spPr>
        <p:txBody>
          <a:bodyPr>
            <a:noAutofit/>
          </a:bodyPr>
          <a:lstStyle>
            <a:lvl1pPr>
              <a:defRPr sz="4000" baseline="0">
                <a:solidFill>
                  <a:srgbClr val="E20074"/>
                </a:solidFill>
              </a:defRPr>
            </a:lvl1pPr>
          </a:lstStyle>
          <a:p>
            <a:r>
              <a:rPr lang="en-US"/>
              <a:t>TITLE OF SLIDE</a:t>
            </a:r>
          </a:p>
        </p:txBody>
      </p:sp>
      <p:sp>
        <p:nvSpPr>
          <p:cNvPr id="7" name="Footer Placeholder 4">
            <a:extLst>
              <a:ext uri="{FF2B5EF4-FFF2-40B4-BE49-F238E27FC236}">
                <a16:creationId xmlns:a16="http://schemas.microsoft.com/office/drawing/2014/main" id="{EA3D2B7D-EF97-994E-8D9B-ACCBF56FC173}"/>
              </a:ext>
            </a:extLst>
          </p:cNvPr>
          <p:cNvSpPr txBox="1"/>
          <p:nvPr userDrawn="1"/>
        </p:nvSpPr>
        <p:spPr>
          <a:xfrm>
            <a:off x="7501045" y="6594263"/>
            <a:ext cx="3860800" cy="202143"/>
          </a:xfrm>
          <a:prstGeom prst="rect">
            <a:avLst/>
          </a:prstGeom>
        </p:spPr>
        <p:txBody>
          <a:bodyPr vert="horz" lIns="68681" tIns="34340" rIns="68681" bIns="34340"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067">
                <a:latin typeface="TeleNeo Office" panose="020B0504040202090203" pitchFamily="34" charset="77"/>
              </a:rPr>
              <a:t>T-Mobile Confidential</a:t>
            </a:r>
          </a:p>
        </p:txBody>
      </p:sp>
    </p:spTree>
    <p:extLst>
      <p:ext uri="{BB962C8B-B14F-4D97-AF65-F5344CB8AC3E}">
        <p14:creationId xmlns:p14="http://schemas.microsoft.com/office/powerpoint/2010/main" val="95290835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ection-Divider_Magenta-Text">
    <p:bg>
      <p:bgPr>
        <a:solidFill>
          <a:schemeClr val="accent1"/>
        </a:solidFill>
        <a:effectLst/>
      </p:bgPr>
    </p:bg>
    <p:spTree>
      <p:nvGrpSpPr>
        <p:cNvPr id="1" name=""/>
        <p:cNvGrpSpPr/>
        <p:nvPr/>
      </p:nvGrpSpPr>
      <p:grpSpPr>
        <a:xfrm>
          <a:off x="0" y="0"/>
          <a:ext cx="0" cy="0"/>
          <a:chOff x="0" y="0"/>
          <a:chExt cx="0" cy="0"/>
        </a:xfrm>
      </p:grpSpPr>
      <p:sp>
        <p:nvSpPr>
          <p:cNvPr id="26" name="Slide Number Placeholder 5">
            <a:extLst>
              <a:ext uri="{FF2B5EF4-FFF2-40B4-BE49-F238E27FC236}">
                <a16:creationId xmlns:a16="http://schemas.microsoft.com/office/drawing/2014/main" id="{BFF4C0A8-A1B3-7141-BE11-4E7431FDFBAA}"/>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chemeClr val="bg1"/>
                </a:solidFill>
                <a:latin typeface="Bebas Neue Bold" charset="0"/>
                <a:ea typeface="Bebas Neue Bold" charset="0"/>
                <a:cs typeface="Bebas Neue Bold" charset="0"/>
              </a:rPr>
              <a:pPr algn="ctr"/>
              <a:t>‹#›</a:t>
            </a:fld>
            <a:endParaRPr lang="en-US" sz="1400" b="1" i="0">
              <a:solidFill>
                <a:schemeClr val="bg1"/>
              </a:solidFill>
              <a:latin typeface="Bebas Neue Bold" charset="0"/>
              <a:ea typeface="Bebas Neue Bold" charset="0"/>
              <a:cs typeface="Bebas Neue Bold" charset="0"/>
            </a:endParaRPr>
          </a:p>
        </p:txBody>
      </p:sp>
      <p:sp>
        <p:nvSpPr>
          <p:cNvPr id="24" name="Title 23">
            <a:extLst>
              <a:ext uri="{FF2B5EF4-FFF2-40B4-BE49-F238E27FC236}">
                <a16:creationId xmlns:a16="http://schemas.microsoft.com/office/drawing/2014/main" id="{F9ABD725-11B8-E945-8CD4-EAA198061203}"/>
              </a:ext>
            </a:extLst>
          </p:cNvPr>
          <p:cNvSpPr>
            <a:spLocks noGrp="1"/>
          </p:cNvSpPr>
          <p:nvPr>
            <p:ph type="title" hasCustomPrompt="1"/>
          </p:nvPr>
        </p:nvSpPr>
        <p:spPr>
          <a:xfrm>
            <a:off x="981855" y="1681123"/>
            <a:ext cx="5983721" cy="1662763"/>
          </a:xfrm>
        </p:spPr>
        <p:txBody>
          <a:bodyPr lIns="0" anchor="t" anchorCtr="0">
            <a:spAutoFit/>
          </a:bodyPr>
          <a:lstStyle>
            <a:lvl1pPr>
              <a:lnSpc>
                <a:spcPct val="80000"/>
              </a:lnSpc>
              <a:defRPr>
                <a:solidFill>
                  <a:schemeClr val="bg1"/>
                </a:solidFill>
              </a:defRPr>
            </a:lvl1pPr>
          </a:lstStyle>
          <a:p>
            <a:r>
              <a:rPr lang="en-US"/>
              <a:t>Section</a:t>
            </a:r>
            <a:br>
              <a:rPr lang="en-US"/>
            </a:br>
            <a:r>
              <a:rPr lang="en-US"/>
              <a:t>Divider</a:t>
            </a:r>
          </a:p>
        </p:txBody>
      </p:sp>
      <p:grpSp>
        <p:nvGrpSpPr>
          <p:cNvPr id="6" name="Group 5">
            <a:extLst>
              <a:ext uri="{FF2B5EF4-FFF2-40B4-BE49-F238E27FC236}">
                <a16:creationId xmlns:a16="http://schemas.microsoft.com/office/drawing/2014/main" id="{117EB8E4-1137-064B-8FF0-F53172A4C896}"/>
              </a:ext>
            </a:extLst>
          </p:cNvPr>
          <p:cNvGrpSpPr/>
          <p:nvPr userDrawn="1"/>
        </p:nvGrpSpPr>
        <p:grpSpPr>
          <a:xfrm>
            <a:off x="0" y="0"/>
            <a:ext cx="786983" cy="786983"/>
            <a:chOff x="3962400" y="0"/>
            <a:chExt cx="786983" cy="786983"/>
          </a:xfrm>
        </p:grpSpPr>
        <p:sp>
          <p:nvSpPr>
            <p:cNvPr id="7" name="Rectangle 6">
              <a:extLst>
                <a:ext uri="{FF2B5EF4-FFF2-40B4-BE49-F238E27FC236}">
                  <a16:creationId xmlns:a16="http://schemas.microsoft.com/office/drawing/2014/main" id="{AC45EC90-6788-6347-AC2F-059207B644D2}"/>
                </a:ext>
              </a:extLst>
            </p:cNvPr>
            <p:cNvSpPr/>
            <p:nvPr/>
          </p:nvSpPr>
          <p:spPr>
            <a:xfrm>
              <a:off x="3962400" y="0"/>
              <a:ext cx="786983" cy="78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8" name="Picture 7">
              <a:extLst>
                <a:ext uri="{FF2B5EF4-FFF2-40B4-BE49-F238E27FC236}">
                  <a16:creationId xmlns:a16="http://schemas.microsoft.com/office/drawing/2014/main" id="{3A5C212A-8E7F-C24E-8E1A-A8AC2B563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0458" y="155747"/>
              <a:ext cx="390867" cy="475488"/>
            </a:xfrm>
            <a:prstGeom prst="rect">
              <a:avLst/>
            </a:prstGeom>
          </p:spPr>
        </p:pic>
      </p:grpSp>
    </p:spTree>
    <p:extLst>
      <p:ext uri="{BB962C8B-B14F-4D97-AF65-F5344CB8AC3E}">
        <p14:creationId xmlns:p14="http://schemas.microsoft.com/office/powerpoint/2010/main" val="2263155752"/>
      </p:ext>
    </p:extLst>
  </p:cSld>
  <p:clrMapOvr>
    <a:masterClrMapping/>
  </p:clrMapOvr>
  <p:transition/>
  <p:extLst>
    <p:ext uri="{DCECCB84-F9BA-43D5-87BE-67443E8EF086}">
      <p15:sldGuideLst xmlns:p15="http://schemas.microsoft.com/office/powerpoint/2012/main">
        <p15:guide id="1" orient="horz" pos="37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Body Slide 1">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46" y="195078"/>
            <a:ext cx="11704319" cy="737297"/>
          </a:xfrm>
        </p:spPr>
        <p:txBody>
          <a:bodyPr>
            <a:noAutofit/>
          </a:bodyPr>
          <a:lstStyle>
            <a:lvl1pPr>
              <a:defRPr sz="4000" baseline="0">
                <a:solidFill>
                  <a:srgbClr val="E20074"/>
                </a:solidFill>
              </a:defRPr>
            </a:lvl1pPr>
          </a:lstStyle>
          <a:p>
            <a:r>
              <a:rPr lang="en-US"/>
              <a:t>TITLE OF SLIDE</a:t>
            </a:r>
          </a:p>
        </p:txBody>
      </p:sp>
      <p:sp>
        <p:nvSpPr>
          <p:cNvPr id="5" name="Footer Placeholder 4">
            <a:extLst>
              <a:ext uri="{FF2B5EF4-FFF2-40B4-BE49-F238E27FC236}">
                <a16:creationId xmlns:a16="http://schemas.microsoft.com/office/drawing/2014/main" id="{F433B41B-D607-4ABC-98EA-614C7CE298D1}"/>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p>
        </p:txBody>
      </p:sp>
    </p:spTree>
    <p:extLst>
      <p:ext uri="{BB962C8B-B14F-4D97-AF65-F5344CB8AC3E}">
        <p14:creationId xmlns:p14="http://schemas.microsoft.com/office/powerpoint/2010/main" val="136497325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Body Slide 2">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43840" y="1170432"/>
            <a:ext cx="573024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230112" y="1170432"/>
            <a:ext cx="573024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243840" y="195078"/>
            <a:ext cx="11716512" cy="737297"/>
          </a:xfrm>
        </p:spPr>
        <p:txBody>
          <a:bodyPr>
            <a:noAutofit/>
          </a:bodyPr>
          <a:lstStyle>
            <a:lvl1pPr>
              <a:defRPr sz="4000" baseline="0">
                <a:solidFill>
                  <a:srgbClr val="E20074"/>
                </a:solidFill>
              </a:defRPr>
            </a:lvl1pPr>
          </a:lstStyle>
          <a:p>
            <a:r>
              <a:rPr lang="en-US"/>
              <a:t>TITLE OF SLIDE</a:t>
            </a:r>
          </a:p>
        </p:txBody>
      </p:sp>
      <p:sp>
        <p:nvSpPr>
          <p:cNvPr id="7" name="Footer Placeholder 4">
            <a:extLst>
              <a:ext uri="{FF2B5EF4-FFF2-40B4-BE49-F238E27FC236}">
                <a16:creationId xmlns:a16="http://schemas.microsoft.com/office/drawing/2014/main" id="{E26FCFD8-FE16-3149-A9AA-9C2713F0F13B}"/>
              </a:ext>
            </a:extLst>
          </p:cNvPr>
          <p:cNvSpPr txBox="1"/>
          <p:nvPr userDrawn="1"/>
        </p:nvSpPr>
        <p:spPr>
          <a:xfrm>
            <a:off x="7501045" y="6594265"/>
            <a:ext cx="3860800" cy="202143"/>
          </a:xfrm>
          <a:prstGeom prst="rect">
            <a:avLst/>
          </a:prstGeom>
        </p:spPr>
        <p:txBody>
          <a:bodyPr vert="horz" lIns="68681" tIns="34340" rIns="68681" bIns="34340"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900"/>
              <a:t>T-Mobile Confidential</a:t>
            </a:r>
          </a:p>
        </p:txBody>
      </p:sp>
    </p:spTree>
    <p:extLst>
      <p:ext uri="{BB962C8B-B14F-4D97-AF65-F5344CB8AC3E}">
        <p14:creationId xmlns:p14="http://schemas.microsoft.com/office/powerpoint/2010/main" val="84659952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Body Slide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C4BEC-36F3-6A45-BDDC-DC86677EA31C}"/>
              </a:ext>
            </a:extLst>
          </p:cNvPr>
          <p:cNvSpPr/>
          <p:nvPr userDrawn="1"/>
        </p:nvSpPr>
        <p:spPr>
          <a:xfrm>
            <a:off x="5" y="0"/>
            <a:ext cx="46329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Content Placeholder 4"/>
          <p:cNvSpPr>
            <a:spLocks noGrp="1"/>
          </p:cNvSpPr>
          <p:nvPr>
            <p:ph sz="quarter" idx="12"/>
          </p:nvPr>
        </p:nvSpPr>
        <p:spPr>
          <a:xfrm>
            <a:off x="4886561" y="195078"/>
            <a:ext cx="7085991" cy="6253705"/>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1E045E2-3B07-1643-A7AC-58D4E63A2559}"/>
              </a:ext>
            </a:extLst>
          </p:cNvPr>
          <p:cNvSpPr>
            <a:spLocks noGrp="1"/>
          </p:cNvSpPr>
          <p:nvPr>
            <p:ph type="title" hasCustomPrompt="1"/>
          </p:nvPr>
        </p:nvSpPr>
        <p:spPr>
          <a:xfrm>
            <a:off x="0" y="2242033"/>
            <a:ext cx="4632960" cy="2159787"/>
          </a:xfrm>
        </p:spPr>
        <p:txBody>
          <a:bodyPr lIns="73152">
            <a:spAutoFit/>
          </a:bodyPr>
          <a:lstStyle>
            <a:lvl1pPr algn="ctr">
              <a:lnSpc>
                <a:spcPct val="60000"/>
              </a:lnSpc>
              <a:defRPr sz="7200">
                <a:solidFill>
                  <a:schemeClr val="bg1"/>
                </a:solidFill>
              </a:defRPr>
            </a:lvl1pPr>
          </a:lstStyle>
          <a:p>
            <a:r>
              <a:rPr lang="en-US"/>
              <a:t>TITLE</a:t>
            </a:r>
            <a:br>
              <a:rPr lang="en-US"/>
            </a:br>
            <a:r>
              <a:rPr lang="en-US"/>
              <a:t>OF</a:t>
            </a:r>
            <a:br>
              <a:rPr lang="en-US"/>
            </a:br>
            <a:r>
              <a:rPr lang="en-US"/>
              <a:t>SLIDE</a:t>
            </a:r>
          </a:p>
        </p:txBody>
      </p:sp>
      <p:sp>
        <p:nvSpPr>
          <p:cNvPr id="13" name="Footer Placeholder 4">
            <a:extLst>
              <a:ext uri="{FF2B5EF4-FFF2-40B4-BE49-F238E27FC236}">
                <a16:creationId xmlns:a16="http://schemas.microsoft.com/office/drawing/2014/main" id="{BBEC9CF5-9755-4045-812D-1DCACE8563AC}"/>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p>
        </p:txBody>
      </p:sp>
      <p:sp>
        <p:nvSpPr>
          <p:cNvPr id="14" name="Slide Number Placeholder 5">
            <a:extLst>
              <a:ext uri="{FF2B5EF4-FFF2-40B4-BE49-F238E27FC236}">
                <a16:creationId xmlns:a16="http://schemas.microsoft.com/office/drawing/2014/main" id="{6B1F790D-63F8-C04B-B906-A18E76123E94}"/>
              </a:ext>
            </a:extLst>
          </p:cNvPr>
          <p:cNvSpPr txBox="1"/>
          <p:nvPr userDrawn="1"/>
        </p:nvSpPr>
        <p:spPr>
          <a:xfrm>
            <a:off x="11538677" y="6594265"/>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accent1"/>
                </a:solidFill>
              </a:rPr>
              <a:t>‹#›</a:t>
            </a:fld>
            <a:endParaRPr lang="en-US" sz="900">
              <a:solidFill>
                <a:schemeClr val="accent1"/>
              </a:solidFill>
            </a:endParaRPr>
          </a:p>
        </p:txBody>
      </p:sp>
      <p:sp>
        <p:nvSpPr>
          <p:cNvPr id="11" name="Rectangle 10">
            <a:extLst>
              <a:ext uri="{FF2B5EF4-FFF2-40B4-BE49-F238E27FC236}">
                <a16:creationId xmlns:a16="http://schemas.microsoft.com/office/drawing/2014/main" id="{CB4C8AD9-61FD-7646-A6AE-A873CF6CC886}"/>
              </a:ext>
            </a:extLst>
          </p:cNvPr>
          <p:cNvSpPr/>
          <p:nvPr userDrawn="1"/>
        </p:nvSpPr>
        <p:spPr>
          <a:xfrm>
            <a:off x="11395609" y="6682153"/>
            <a:ext cx="81287" cy="619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392038910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4_Body Slide 9">
    <p:spTree>
      <p:nvGrpSpPr>
        <p:cNvPr id="1" name=""/>
        <p:cNvGrpSpPr/>
        <p:nvPr/>
      </p:nvGrpSpPr>
      <p:grpSpPr>
        <a:xfrm>
          <a:off x="0" y="0"/>
          <a:ext cx="0" cy="0"/>
          <a:chOff x="0" y="0"/>
          <a:chExt cx="0" cy="0"/>
        </a:xfrm>
      </p:grpSpPr>
      <p:sp>
        <p:nvSpPr>
          <p:cNvPr id="11" name="Slide Number Placeholder 5"/>
          <p:cNvSpPr txBox="1"/>
          <p:nvPr userDrawn="1"/>
        </p:nvSpPr>
        <p:spPr>
          <a:xfrm>
            <a:off x="71120" y="6534947"/>
            <a:ext cx="1046480" cy="284156"/>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l"/>
            <a:r>
              <a:rPr lang="en-US" sz="900" b="0" i="0" kern="1200">
                <a:solidFill>
                  <a:schemeClr val="bg1"/>
                </a:solidFill>
                <a:latin typeface="Tele-GroteskHal" pitchFamily="2" charset="0"/>
                <a:ea typeface="+mn-ea"/>
                <a:cs typeface="Tele-GroteskHal" pitchFamily="2" charset="0"/>
              </a:rPr>
              <a:t>Slide / </a:t>
            </a:r>
            <a:fld id="{1AF40C39-5108-E841-85F7-F0B9C0D30E8D}" type="slidenum">
              <a:rPr lang="en-US" sz="900" b="0" i="0" kern="1200" smtClean="0">
                <a:solidFill>
                  <a:schemeClr val="bg1"/>
                </a:solidFill>
                <a:latin typeface="Tele-GroteskHal" pitchFamily="2" charset="0"/>
                <a:ea typeface="+mn-ea"/>
                <a:cs typeface="Tele-GroteskHal" pitchFamily="2" charset="0"/>
              </a:rPr>
              <a:pPr algn="l"/>
              <a:t>‹#›</a:t>
            </a:fld>
            <a:endParaRPr lang="en-US" sz="900" b="0" i="0" kern="1200">
              <a:solidFill>
                <a:schemeClr val="bg1"/>
              </a:solidFill>
              <a:latin typeface="Tele-GroteskHal" pitchFamily="2" charset="0"/>
              <a:ea typeface="+mn-ea"/>
              <a:cs typeface="Tele-GroteskHal" pitchFamily="2" charset="0"/>
            </a:endParaRPr>
          </a:p>
        </p:txBody>
      </p:sp>
      <p:sp>
        <p:nvSpPr>
          <p:cNvPr id="14" name="Content Placeholder 5"/>
          <p:cNvSpPr>
            <a:spLocks noGrp="1"/>
          </p:cNvSpPr>
          <p:nvPr>
            <p:ph sz="quarter" idx="12"/>
          </p:nvPr>
        </p:nvSpPr>
        <p:spPr>
          <a:xfrm>
            <a:off x="243840" y="487680"/>
            <a:ext cx="7588301" cy="5864352"/>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7BC704C-D3E9-A14A-8E88-7E96CD00A0F4}"/>
              </a:ext>
            </a:extLst>
          </p:cNvPr>
          <p:cNvSpPr/>
          <p:nvPr userDrawn="1"/>
        </p:nvSpPr>
        <p:spPr>
          <a:xfrm>
            <a:off x="7559049" y="0"/>
            <a:ext cx="46329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Title 3">
            <a:extLst>
              <a:ext uri="{FF2B5EF4-FFF2-40B4-BE49-F238E27FC236}">
                <a16:creationId xmlns:a16="http://schemas.microsoft.com/office/drawing/2014/main" id="{C6F8205A-046D-A947-BD09-AA34CD3B22DF}"/>
              </a:ext>
            </a:extLst>
          </p:cNvPr>
          <p:cNvSpPr>
            <a:spLocks noGrp="1"/>
          </p:cNvSpPr>
          <p:nvPr>
            <p:ph type="title" hasCustomPrompt="1"/>
          </p:nvPr>
        </p:nvSpPr>
        <p:spPr>
          <a:xfrm>
            <a:off x="7559040" y="2349109"/>
            <a:ext cx="4632960" cy="2159787"/>
          </a:xfrm>
        </p:spPr>
        <p:txBody>
          <a:bodyPr lIns="73152">
            <a:spAutoFit/>
          </a:bodyPr>
          <a:lstStyle>
            <a:lvl1pPr algn="ctr">
              <a:lnSpc>
                <a:spcPct val="60000"/>
              </a:lnSpc>
              <a:defRPr sz="7200">
                <a:solidFill>
                  <a:schemeClr val="bg1"/>
                </a:solidFill>
                <a:latin typeface="TeleNeo Office ExtraBold" panose="020B0504040202090203" pitchFamily="34" charset="77"/>
              </a:defRPr>
            </a:lvl1pPr>
          </a:lstStyle>
          <a:p>
            <a:r>
              <a:rPr lang="en-US"/>
              <a:t>TITLE</a:t>
            </a:r>
            <a:br>
              <a:rPr lang="en-US"/>
            </a:br>
            <a:r>
              <a:rPr lang="en-US"/>
              <a:t>OF</a:t>
            </a:r>
            <a:br>
              <a:rPr lang="en-US"/>
            </a:br>
            <a:r>
              <a:rPr lang="en-US"/>
              <a:t>SLIDE</a:t>
            </a:r>
          </a:p>
        </p:txBody>
      </p:sp>
      <p:sp>
        <p:nvSpPr>
          <p:cNvPr id="15" name="Footer Placeholder 4">
            <a:extLst>
              <a:ext uri="{FF2B5EF4-FFF2-40B4-BE49-F238E27FC236}">
                <a16:creationId xmlns:a16="http://schemas.microsoft.com/office/drawing/2014/main" id="{AF53CCF4-9B5E-3449-B850-B21C80A89978}"/>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bg1"/>
                </a:solidFill>
                <a:latin typeface="Tele-GroteskHal" pitchFamily="2" charset="0"/>
                <a:cs typeface="Tele-GroteskHal" pitchFamily="2" charset="0"/>
              </a:defRPr>
            </a:lvl1pPr>
          </a:lstStyle>
          <a:p>
            <a:r>
              <a:rPr lang="en-US"/>
              <a:t>T-Mobile Confidential</a:t>
            </a:r>
          </a:p>
        </p:txBody>
      </p:sp>
      <p:sp>
        <p:nvSpPr>
          <p:cNvPr id="16" name="Slide Number Placeholder 5">
            <a:extLst>
              <a:ext uri="{FF2B5EF4-FFF2-40B4-BE49-F238E27FC236}">
                <a16:creationId xmlns:a16="http://schemas.microsoft.com/office/drawing/2014/main" id="{2733290D-ABAA-B644-B8A4-C959C25D6EF5}"/>
              </a:ext>
            </a:extLst>
          </p:cNvPr>
          <p:cNvSpPr txBox="1"/>
          <p:nvPr userDrawn="1"/>
        </p:nvSpPr>
        <p:spPr>
          <a:xfrm>
            <a:off x="11538677" y="6594265"/>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bg1"/>
                </a:solidFill>
              </a:rPr>
              <a:t>‹#›</a:t>
            </a:fld>
            <a:endParaRPr lang="en-US" sz="900">
              <a:solidFill>
                <a:schemeClr val="bg1"/>
              </a:solidFill>
            </a:endParaRPr>
          </a:p>
        </p:txBody>
      </p:sp>
      <p:sp>
        <p:nvSpPr>
          <p:cNvPr id="17" name="Rectangle 16">
            <a:extLst>
              <a:ext uri="{FF2B5EF4-FFF2-40B4-BE49-F238E27FC236}">
                <a16:creationId xmlns:a16="http://schemas.microsoft.com/office/drawing/2014/main" id="{C8B03432-3D4E-0C46-886D-E2DA1A76524B}"/>
              </a:ext>
            </a:extLst>
          </p:cNvPr>
          <p:cNvSpPr/>
          <p:nvPr userDrawn="1"/>
        </p:nvSpPr>
        <p:spPr>
          <a:xfrm>
            <a:off x="11395609" y="6682153"/>
            <a:ext cx="81287" cy="6193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13" name="Picture 12" descr="A picture containing clock&#10;&#10;Description automatically generated">
            <a:extLst>
              <a:ext uri="{FF2B5EF4-FFF2-40B4-BE49-F238E27FC236}">
                <a16:creationId xmlns:a16="http://schemas.microsoft.com/office/drawing/2014/main" id="{BCEBB6E2-A92B-41EC-A151-C1788581C193}"/>
              </a:ext>
            </a:extLst>
          </p:cNvPr>
          <p:cNvPicPr>
            <a:picLocks noChangeAspect="1"/>
          </p:cNvPicPr>
          <p:nvPr userDrawn="1"/>
        </p:nvPicPr>
        <p:blipFill>
          <a:blip r:embed="rId2">
            <a:extLst>
              <a:ext uri="{28A0092B-C50C-407E-A947-70E740481C1C}">
                <a14:useLocalDpi xmlns:a14="http://schemas.microsoft.com/office/drawing/2010/main"/>
              </a:ext>
            </a:extLst>
          </a:blip>
          <a:srcRect l="-1"/>
          <a:stretch>
            <a:fillRect/>
          </a:stretch>
        </p:blipFill>
        <p:spPr>
          <a:xfrm>
            <a:off x="173112" y="6335464"/>
            <a:ext cx="339579" cy="413816"/>
          </a:xfrm>
          <a:prstGeom prst="rect">
            <a:avLst/>
          </a:prstGeom>
        </p:spPr>
      </p:pic>
    </p:spTree>
    <p:extLst>
      <p:ext uri="{BB962C8B-B14F-4D97-AF65-F5344CB8AC3E}">
        <p14:creationId xmlns:p14="http://schemas.microsoft.com/office/powerpoint/2010/main" val="67206255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5D194FA-2E1E-45B5-934E-0D86F1E40052}"/>
              </a:ext>
            </a:extLst>
          </p:cNvPr>
          <p:cNvSpPr>
            <a:spLocks noGrp="1"/>
          </p:cNvSpPr>
          <p:nvPr>
            <p:ph type="pic" sz="quarter" idx="10"/>
          </p:nvPr>
        </p:nvSpPr>
        <p:spPr>
          <a:xfrm>
            <a:off x="415368" y="656168"/>
            <a:ext cx="5115240" cy="5369435"/>
          </a:xfrm>
          <a:custGeom>
            <a:avLst/>
            <a:gdLst>
              <a:gd name="connsiteX0" fmla="*/ 747772 w 5115240"/>
              <a:gd name="connsiteY0" fmla="*/ 2500812 h 5369435"/>
              <a:gd name="connsiteX1" fmla="*/ 1495544 w 5115240"/>
              <a:gd name="connsiteY1" fmla="*/ 3248584 h 5369435"/>
              <a:gd name="connsiteX2" fmla="*/ 747772 w 5115240"/>
              <a:gd name="connsiteY2" fmla="*/ 3996356 h 5369435"/>
              <a:gd name="connsiteX3" fmla="*/ 0 w 5115240"/>
              <a:gd name="connsiteY3" fmla="*/ 3248584 h 5369435"/>
              <a:gd name="connsiteX4" fmla="*/ 747772 w 5115240"/>
              <a:gd name="connsiteY4" fmla="*/ 2500812 h 5369435"/>
              <a:gd name="connsiteX5" fmla="*/ 4459788 w 5115240"/>
              <a:gd name="connsiteY5" fmla="*/ 2036980 h 5369435"/>
              <a:gd name="connsiteX6" fmla="*/ 4818136 w 5115240"/>
              <a:gd name="connsiteY6" fmla="*/ 2134194 h 5369435"/>
              <a:gd name="connsiteX7" fmla="*/ 5017684 w 5115240"/>
              <a:gd name="connsiteY7" fmla="*/ 3009947 h 5369435"/>
              <a:gd name="connsiteX8" fmla="*/ 3773143 w 5115240"/>
              <a:gd name="connsiteY8" fmla="*/ 4989011 h 5369435"/>
              <a:gd name="connsiteX9" fmla="*/ 2897390 w 5115240"/>
              <a:gd name="connsiteY9" fmla="*/ 5188559 h 5369435"/>
              <a:gd name="connsiteX10" fmla="*/ 2897392 w 5115240"/>
              <a:gd name="connsiteY10" fmla="*/ 5188559 h 5369435"/>
              <a:gd name="connsiteX11" fmla="*/ 2697844 w 5115240"/>
              <a:gd name="connsiteY11" fmla="*/ 4312806 h 5369435"/>
              <a:gd name="connsiteX12" fmla="*/ 3942383 w 5115240"/>
              <a:gd name="connsiteY12" fmla="*/ 2333742 h 5369435"/>
              <a:gd name="connsiteX13" fmla="*/ 4459788 w 5115240"/>
              <a:gd name="connsiteY13" fmla="*/ 2036980 h 5369435"/>
              <a:gd name="connsiteX14" fmla="*/ 3539466 w 5115240"/>
              <a:gd name="connsiteY14" fmla="*/ 934258 h 5369435"/>
              <a:gd name="connsiteX15" fmla="*/ 3897814 w 5115240"/>
              <a:gd name="connsiteY15" fmla="*/ 1031472 h 5369435"/>
              <a:gd name="connsiteX16" fmla="*/ 4097362 w 5115240"/>
              <a:gd name="connsiteY16" fmla="*/ 1907225 h 5369435"/>
              <a:gd name="connsiteX17" fmla="*/ 2106976 w 5115240"/>
              <a:gd name="connsiteY17" fmla="*/ 5072332 h 5369435"/>
              <a:gd name="connsiteX18" fmla="*/ 1231223 w 5115240"/>
              <a:gd name="connsiteY18" fmla="*/ 5271880 h 5369435"/>
              <a:gd name="connsiteX19" fmla="*/ 1231224 w 5115240"/>
              <a:gd name="connsiteY19" fmla="*/ 5271879 h 5369435"/>
              <a:gd name="connsiteX20" fmla="*/ 1031676 w 5115240"/>
              <a:gd name="connsiteY20" fmla="*/ 4396127 h 5369435"/>
              <a:gd name="connsiteX21" fmla="*/ 3022061 w 5115240"/>
              <a:gd name="connsiteY21" fmla="*/ 1231020 h 5369435"/>
              <a:gd name="connsiteX22" fmla="*/ 3539466 w 5115240"/>
              <a:gd name="connsiteY22" fmla="*/ 934258 h 5369435"/>
              <a:gd name="connsiteX23" fmla="*/ 2508713 w 5115240"/>
              <a:gd name="connsiteY23" fmla="*/ 341 h 5369435"/>
              <a:gd name="connsiteX24" fmla="*/ 2867061 w 5115240"/>
              <a:gd name="connsiteY24" fmla="*/ 97555 h 5369435"/>
              <a:gd name="connsiteX25" fmla="*/ 3066608 w 5115240"/>
              <a:gd name="connsiteY25" fmla="*/ 973308 h 5369435"/>
              <a:gd name="connsiteX26" fmla="*/ 2161175 w 5115240"/>
              <a:gd name="connsiteY26" fmla="*/ 2413125 h 5369435"/>
              <a:gd name="connsiteX27" fmla="*/ 1285422 w 5115240"/>
              <a:gd name="connsiteY27" fmla="*/ 2612673 h 5369435"/>
              <a:gd name="connsiteX28" fmla="*/ 1285423 w 5115240"/>
              <a:gd name="connsiteY28" fmla="*/ 2612673 h 5369435"/>
              <a:gd name="connsiteX29" fmla="*/ 1085876 w 5115240"/>
              <a:gd name="connsiteY29" fmla="*/ 1736919 h 5369435"/>
              <a:gd name="connsiteX30" fmla="*/ 1991308 w 5115240"/>
              <a:gd name="connsiteY30" fmla="*/ 297103 h 5369435"/>
              <a:gd name="connsiteX31" fmla="*/ 2508713 w 5115240"/>
              <a:gd name="connsiteY31" fmla="*/ 341 h 536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15240" h="5369435">
                <a:moveTo>
                  <a:pt x="747772" y="2500812"/>
                </a:moveTo>
                <a:cubicBezTo>
                  <a:pt x="1160755" y="2500812"/>
                  <a:pt x="1495544" y="2835601"/>
                  <a:pt x="1495544" y="3248584"/>
                </a:cubicBezTo>
                <a:cubicBezTo>
                  <a:pt x="1495544" y="3661567"/>
                  <a:pt x="1160755" y="3996356"/>
                  <a:pt x="747772" y="3996356"/>
                </a:cubicBezTo>
                <a:cubicBezTo>
                  <a:pt x="334789" y="3996356"/>
                  <a:pt x="0" y="3661567"/>
                  <a:pt x="0" y="3248584"/>
                </a:cubicBezTo>
                <a:cubicBezTo>
                  <a:pt x="0" y="2835601"/>
                  <a:pt x="334789" y="2500812"/>
                  <a:pt x="747772" y="2500812"/>
                </a:cubicBezTo>
                <a:close/>
                <a:moveTo>
                  <a:pt x="4459788" y="2036980"/>
                </a:moveTo>
                <a:cubicBezTo>
                  <a:pt x="4582053" y="2032970"/>
                  <a:pt x="4706785" y="2064171"/>
                  <a:pt x="4818136" y="2134194"/>
                </a:cubicBezTo>
                <a:cubicBezTo>
                  <a:pt x="5115073" y="2320923"/>
                  <a:pt x="5204413" y="2713011"/>
                  <a:pt x="5017684" y="3009947"/>
                </a:cubicBezTo>
                <a:cubicBezTo>
                  <a:pt x="4602837" y="3669636"/>
                  <a:pt x="4187990" y="4329323"/>
                  <a:pt x="3773143" y="4989011"/>
                </a:cubicBezTo>
                <a:cubicBezTo>
                  <a:pt x="3586414" y="5285948"/>
                  <a:pt x="3194327" y="5375288"/>
                  <a:pt x="2897390" y="5188559"/>
                </a:cubicBezTo>
                <a:lnTo>
                  <a:pt x="2897392" y="5188559"/>
                </a:lnTo>
                <a:cubicBezTo>
                  <a:pt x="2600456" y="5001830"/>
                  <a:pt x="2511115" y="4609742"/>
                  <a:pt x="2697844" y="4312806"/>
                </a:cubicBezTo>
                <a:lnTo>
                  <a:pt x="3942383" y="2333742"/>
                </a:lnTo>
                <a:cubicBezTo>
                  <a:pt x="4059089" y="2148157"/>
                  <a:pt x="4256013" y="2043664"/>
                  <a:pt x="4459788" y="2036980"/>
                </a:cubicBezTo>
                <a:close/>
                <a:moveTo>
                  <a:pt x="3539466" y="934258"/>
                </a:moveTo>
                <a:cubicBezTo>
                  <a:pt x="3661731" y="930248"/>
                  <a:pt x="3786463" y="961449"/>
                  <a:pt x="3897814" y="1031472"/>
                </a:cubicBezTo>
                <a:cubicBezTo>
                  <a:pt x="4194750" y="1218202"/>
                  <a:pt x="4284091" y="1610289"/>
                  <a:pt x="4097362" y="1907225"/>
                </a:cubicBezTo>
                <a:cubicBezTo>
                  <a:pt x="3433900" y="2962261"/>
                  <a:pt x="2770437" y="4017297"/>
                  <a:pt x="2106976" y="5072332"/>
                </a:cubicBezTo>
                <a:cubicBezTo>
                  <a:pt x="1920246" y="5369268"/>
                  <a:pt x="1528159" y="5458609"/>
                  <a:pt x="1231223" y="5271880"/>
                </a:cubicBezTo>
                <a:lnTo>
                  <a:pt x="1231224" y="5271879"/>
                </a:lnTo>
                <a:cubicBezTo>
                  <a:pt x="934288" y="5085150"/>
                  <a:pt x="844947" y="4693063"/>
                  <a:pt x="1031676" y="4396127"/>
                </a:cubicBezTo>
                <a:lnTo>
                  <a:pt x="3022061" y="1231020"/>
                </a:lnTo>
                <a:cubicBezTo>
                  <a:pt x="3138767" y="1045435"/>
                  <a:pt x="3335691" y="940942"/>
                  <a:pt x="3539466" y="934258"/>
                </a:cubicBezTo>
                <a:close/>
                <a:moveTo>
                  <a:pt x="2508713" y="341"/>
                </a:moveTo>
                <a:cubicBezTo>
                  <a:pt x="2630978" y="-3669"/>
                  <a:pt x="2755710" y="27532"/>
                  <a:pt x="2867061" y="97555"/>
                </a:cubicBezTo>
                <a:cubicBezTo>
                  <a:pt x="3163997" y="284284"/>
                  <a:pt x="3253338" y="676372"/>
                  <a:pt x="3066608" y="973308"/>
                </a:cubicBezTo>
                <a:cubicBezTo>
                  <a:pt x="2764798" y="1453247"/>
                  <a:pt x="2462986" y="1933186"/>
                  <a:pt x="2161175" y="2413125"/>
                </a:cubicBezTo>
                <a:cubicBezTo>
                  <a:pt x="1974446" y="2710062"/>
                  <a:pt x="1582358" y="2799402"/>
                  <a:pt x="1285422" y="2612673"/>
                </a:cubicBezTo>
                <a:lnTo>
                  <a:pt x="1285423" y="2612673"/>
                </a:lnTo>
                <a:cubicBezTo>
                  <a:pt x="988487" y="2425943"/>
                  <a:pt x="899147" y="2033856"/>
                  <a:pt x="1085876" y="1736919"/>
                </a:cubicBezTo>
                <a:lnTo>
                  <a:pt x="1991308" y="297103"/>
                </a:lnTo>
                <a:cubicBezTo>
                  <a:pt x="2108014" y="111518"/>
                  <a:pt x="2304937" y="7025"/>
                  <a:pt x="2508713" y="341"/>
                </a:cubicBezTo>
                <a:close/>
              </a:path>
            </a:pathLst>
          </a:custGeom>
        </p:spPr>
        <p:txBody>
          <a:bodyPr wrap="square">
            <a:noAutofit/>
          </a:bodyPr>
          <a:lstStyle/>
          <a:p>
            <a:endParaRPr lang="en-US"/>
          </a:p>
        </p:txBody>
      </p:sp>
    </p:spTree>
    <p:extLst>
      <p:ext uri="{BB962C8B-B14F-4D97-AF65-F5344CB8AC3E}">
        <p14:creationId xmlns:p14="http://schemas.microsoft.com/office/powerpoint/2010/main" val="28696201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Body Slide 2">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43840" y="1170432"/>
            <a:ext cx="11716511"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0"/>
            <a:endParaRPr lang="en-US"/>
          </a:p>
        </p:txBody>
      </p:sp>
      <p:sp>
        <p:nvSpPr>
          <p:cNvPr id="9" name="Title Placeholder 1">
            <a:extLst>
              <a:ext uri="{FF2B5EF4-FFF2-40B4-BE49-F238E27FC236}">
                <a16:creationId xmlns:a16="http://schemas.microsoft.com/office/drawing/2014/main" id="{8E2DDC51-4AEA-45A1-A1C6-27D0ED7E2BE8}"/>
              </a:ext>
            </a:extLst>
          </p:cNvPr>
          <p:cNvSpPr>
            <a:spLocks noGrp="1"/>
          </p:cNvSpPr>
          <p:nvPr>
            <p:ph type="title"/>
          </p:nvPr>
        </p:nvSpPr>
        <p:spPr>
          <a:xfrm>
            <a:off x="243842" y="142982"/>
            <a:ext cx="11766772" cy="737297"/>
          </a:xfrm>
          <a:prstGeom prst="rect">
            <a:avLst/>
          </a:prstGeom>
        </p:spPr>
        <p:txBody>
          <a:bodyPr vert="horz" lIns="68681" tIns="34340" rIns="68681" bIns="34340" rtlCol="0" anchor="ctr">
            <a:noAutofit/>
          </a:bodyPr>
          <a:lstStyle/>
          <a:p>
            <a:r>
              <a:rPr lang="en-US"/>
              <a:t>TITLE OF SLIDE</a:t>
            </a:r>
          </a:p>
        </p:txBody>
      </p:sp>
      <p:sp>
        <p:nvSpPr>
          <p:cNvPr id="5" name="Footer Placeholder 4">
            <a:extLst>
              <a:ext uri="{FF2B5EF4-FFF2-40B4-BE49-F238E27FC236}">
                <a16:creationId xmlns:a16="http://schemas.microsoft.com/office/drawing/2014/main" id="{FD59251F-293E-4BA6-B343-17EB554DF7E0}"/>
              </a:ext>
            </a:extLst>
          </p:cNvPr>
          <p:cNvSpPr txBox="1"/>
          <p:nvPr userDrawn="1"/>
        </p:nvSpPr>
        <p:spPr>
          <a:xfrm>
            <a:off x="4165600" y="6663435"/>
            <a:ext cx="3860800" cy="202143"/>
          </a:xfrm>
          <a:prstGeom prst="rect">
            <a:avLst/>
          </a:prstGeom>
        </p:spPr>
        <p:txBody>
          <a:bodyPr vert="horz" lIns="91575" tIns="45787" rIns="91575" bIns="45787" rtlCol="0" anchor="ctr"/>
          <a:lstStyle>
            <a:defPPr>
              <a:defRPr lang="en-US"/>
            </a:defPPr>
            <a:lvl1pPr marL="0" algn="ctr" defTabSz="342871" rtl="0" eaLnBrk="1" latinLnBrk="0" hangingPunct="1">
              <a:defRPr sz="800" b="0" i="0" kern="1200">
                <a:solidFill>
                  <a:schemeClr val="accent1"/>
                </a:solidFill>
                <a:latin typeface="TeleGrotesk Next" pitchFamily="2" charset="0"/>
                <a:ea typeface="TeleGrotesk Next" pitchFamily="2" charset="0"/>
                <a:cs typeface="TeleGrotesk Next"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067"/>
              <a:t>T-Mobile Highly Restricted</a:t>
            </a:r>
          </a:p>
        </p:txBody>
      </p:sp>
    </p:spTree>
    <p:extLst>
      <p:ext uri="{BB962C8B-B14F-4D97-AF65-F5344CB8AC3E}">
        <p14:creationId xmlns:p14="http://schemas.microsoft.com/office/powerpoint/2010/main" val="183429024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04-1 - Body Slide Text Only">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42" y="195076"/>
            <a:ext cx="11704319" cy="737297"/>
          </a:xfrm>
        </p:spPr>
        <p:txBody>
          <a:bodyPr>
            <a:noAutofit/>
          </a:bodyPr>
          <a:lstStyle>
            <a:lvl1pPr>
              <a:defRPr sz="4267" baseline="0">
                <a:solidFill>
                  <a:schemeClr val="accent1"/>
                </a:solidFill>
                <a:latin typeface="+mj-lt"/>
              </a:defRPr>
            </a:lvl1pPr>
          </a:lstStyle>
          <a:p>
            <a:r>
              <a:rPr lang="en-US"/>
              <a:t>Title of slide</a:t>
            </a:r>
          </a:p>
        </p:txBody>
      </p:sp>
      <p:sp>
        <p:nvSpPr>
          <p:cNvPr id="6" name="Slide Number Placeholder 5"/>
          <p:cNvSpPr txBox="1"/>
          <p:nvPr userDrawn="1"/>
        </p:nvSpPr>
        <p:spPr>
          <a:xfrm>
            <a:off x="64916" y="6584883"/>
            <a:ext cx="1038577"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rPr>
              <a:t>‹#›</a:t>
            </a:fld>
            <a:endParaRPr lang="en-US" sz="1200">
              <a:solidFill>
                <a:schemeClr val="bg1"/>
              </a:solidFill>
            </a:endParaRPr>
          </a:p>
        </p:txBody>
      </p:sp>
      <p:sp>
        <p:nvSpPr>
          <p:cNvPr id="7" name="Footer Placeholder 4">
            <a:extLst>
              <a:ext uri="{FF2B5EF4-FFF2-40B4-BE49-F238E27FC236}">
                <a16:creationId xmlns:a16="http://schemas.microsoft.com/office/drawing/2014/main" id="{EA3D2B7D-EF97-994E-8D9B-ACCBF56FC173}"/>
              </a:ext>
            </a:extLst>
          </p:cNvPr>
          <p:cNvSpPr txBox="1"/>
          <p:nvPr userDrawn="1"/>
        </p:nvSpPr>
        <p:spPr>
          <a:xfrm>
            <a:off x="7501045" y="6594262"/>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baseline="0">
                <a:latin typeface="TeleGrotesk Next Medium" pitchFamily="2" charset="0"/>
                <a:ea typeface="TeleGrotesk Next Medium" pitchFamily="2" charset="0"/>
                <a:cs typeface="TeleGrotesk Next Medium" pitchFamily="2" charset="0"/>
              </a:rPr>
              <a:t>T-Mobile Confidential</a:t>
            </a:r>
          </a:p>
        </p:txBody>
      </p:sp>
    </p:spTree>
    <p:extLst>
      <p:ext uri="{BB962C8B-B14F-4D97-AF65-F5344CB8AC3E}">
        <p14:creationId xmlns:p14="http://schemas.microsoft.com/office/powerpoint/2010/main" val="346365055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2DF0-E2E1-42D9-8A6E-27AEB2F537C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3E54EE-0444-46FE-AEEA-11D216207D47}"/>
              </a:ext>
            </a:extLst>
          </p:cNvPr>
          <p:cNvSpPr>
            <a:spLocks noGrp="1"/>
          </p:cNvSpPr>
          <p:nvPr>
            <p:ph type="ftr" sz="quarter" idx="10"/>
          </p:nvPr>
        </p:nvSpPr>
        <p:spPr/>
        <p:txBody>
          <a:bodyPr/>
          <a:lstStyle/>
          <a:p>
            <a:r>
              <a:rPr lang="en-US">
                <a:solidFill>
                  <a:srgbClr val="E20074"/>
                </a:solidFill>
              </a:rPr>
              <a:t>T-Mobile Confidential</a:t>
            </a:r>
          </a:p>
        </p:txBody>
      </p:sp>
    </p:spTree>
    <p:extLst>
      <p:ext uri="{BB962C8B-B14F-4D97-AF65-F5344CB8AC3E}">
        <p14:creationId xmlns:p14="http://schemas.microsoft.com/office/powerpoint/2010/main" val="128565891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11 - Cover - Black Text">
    <p:bg>
      <p:bgPr>
        <a:solidFill>
          <a:schemeClr val="bg1"/>
        </a:solidFill>
        <a:effectLst/>
      </p:bgPr>
    </p:bg>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CBB1CE6C-303B-C343-89E8-0A5F93071682}"/>
              </a:ext>
            </a:extLst>
          </p:cNvPr>
          <p:cNvSpPr/>
          <p:nvPr userDrawn="1"/>
        </p:nvSpPr>
        <p:spPr>
          <a:xfrm rot="5164833">
            <a:off x="-3597097" y="616539"/>
            <a:ext cx="10571495" cy="4917759"/>
          </a:xfrm>
          <a:custGeom>
            <a:avLst/>
            <a:gdLst>
              <a:gd name="connsiteX0" fmla="*/ 0 w 6416288"/>
              <a:gd name="connsiteY0" fmla="*/ 3254368 h 3254369"/>
              <a:gd name="connsiteX1" fmla="*/ 3283986 w 6416288"/>
              <a:gd name="connsiteY1" fmla="*/ 0 h 3254369"/>
              <a:gd name="connsiteX2" fmla="*/ 6416288 w 6416288"/>
              <a:gd name="connsiteY2" fmla="*/ 3254369 h 3254369"/>
              <a:gd name="connsiteX3" fmla="*/ 4405916 w 6416288"/>
              <a:gd name="connsiteY3" fmla="*/ 3254369 h 3254369"/>
              <a:gd name="connsiteX4" fmla="*/ 3283984 w 6416288"/>
              <a:gd name="connsiteY4" fmla="*/ 2088714 h 3254369"/>
              <a:gd name="connsiteX5" fmla="*/ 2107721 w 6416288"/>
              <a:gd name="connsiteY5" fmla="*/ 3254368 h 3254369"/>
              <a:gd name="connsiteX6" fmla="*/ 0 w 6416288"/>
              <a:gd name="connsiteY6" fmla="*/ 3254368 h 3254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16288" h="3254369">
                <a:moveTo>
                  <a:pt x="0" y="3254368"/>
                </a:moveTo>
                <a:lnTo>
                  <a:pt x="3283986" y="0"/>
                </a:lnTo>
                <a:lnTo>
                  <a:pt x="6416288" y="3254369"/>
                </a:lnTo>
                <a:lnTo>
                  <a:pt x="4405916" y="3254369"/>
                </a:lnTo>
                <a:lnTo>
                  <a:pt x="3283984" y="2088714"/>
                </a:lnTo>
                <a:lnTo>
                  <a:pt x="2107721" y="3254368"/>
                </a:lnTo>
                <a:lnTo>
                  <a:pt x="0" y="3254368"/>
                </a:lnTo>
                <a:close/>
              </a:path>
            </a:pathLst>
          </a:custGeom>
          <a:solidFill>
            <a:srgbClr val="E2007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1" name="Picture Placeholder 30">
            <a:extLst>
              <a:ext uri="{FF2B5EF4-FFF2-40B4-BE49-F238E27FC236}">
                <a16:creationId xmlns:a16="http://schemas.microsoft.com/office/drawing/2014/main" id="{59D03E56-2DB5-164F-9338-6F65CA502AAC}"/>
              </a:ext>
            </a:extLst>
          </p:cNvPr>
          <p:cNvSpPr>
            <a:spLocks noGrp="1"/>
          </p:cNvSpPr>
          <p:nvPr>
            <p:ph type="pic" sz="quarter" idx="10"/>
          </p:nvPr>
        </p:nvSpPr>
        <p:spPr>
          <a:xfrm>
            <a:off x="-1256570" y="-687092"/>
            <a:ext cx="5207907" cy="8474447"/>
          </a:xfrm>
          <a:custGeom>
            <a:avLst/>
            <a:gdLst>
              <a:gd name="connsiteX0" fmla="*/ 0 w 3160899"/>
              <a:gd name="connsiteY0" fmla="*/ 0 h 5143500"/>
              <a:gd name="connsiteX1" fmla="*/ 806960 w 3160899"/>
              <a:gd name="connsiteY1" fmla="*/ 0 h 5143500"/>
              <a:gd name="connsiteX2" fmla="*/ 3160899 w 3160899"/>
              <a:gd name="connsiteY2" fmla="*/ 2254262 h 5143500"/>
              <a:gd name="connsiteX3" fmla="*/ 732515 w 3160899"/>
              <a:gd name="connsiteY3" fmla="*/ 5143500 h 5143500"/>
              <a:gd name="connsiteX4" fmla="*/ 339110 w 3160899"/>
              <a:gd name="connsiteY4" fmla="*/ 5143500 h 5143500"/>
              <a:gd name="connsiteX5" fmla="*/ 235468 w 3160899"/>
              <a:gd name="connsiteY5" fmla="*/ 3571502 h 5143500"/>
              <a:gd name="connsiteX6" fmla="*/ 1235932 w 3160899"/>
              <a:gd name="connsiteY6" fmla="*/ 2381173 h 5143500"/>
              <a:gd name="connsiteX7" fmla="*/ 84278 w 3160899"/>
              <a:gd name="connsiteY7" fmla="*/ 1278285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0899" h="5143500">
                <a:moveTo>
                  <a:pt x="0" y="0"/>
                </a:moveTo>
                <a:lnTo>
                  <a:pt x="806960" y="0"/>
                </a:lnTo>
                <a:lnTo>
                  <a:pt x="3160899" y="2254262"/>
                </a:lnTo>
                <a:lnTo>
                  <a:pt x="732515" y="5143500"/>
                </a:lnTo>
                <a:lnTo>
                  <a:pt x="339110" y="5143500"/>
                </a:lnTo>
                <a:lnTo>
                  <a:pt x="235468" y="3571502"/>
                </a:lnTo>
                <a:lnTo>
                  <a:pt x="1235932" y="2381173"/>
                </a:lnTo>
                <a:lnTo>
                  <a:pt x="84278" y="1278285"/>
                </a:lnTo>
                <a:close/>
              </a:path>
            </a:pathLst>
          </a:custGeom>
        </p:spPr>
        <p:txBody>
          <a:bodyPr wrap="square">
            <a:noAutofit/>
          </a:bodyPr>
          <a:lstStyle/>
          <a:p>
            <a:endParaRPr lang="en-US"/>
          </a:p>
        </p:txBody>
      </p:sp>
      <p:sp>
        <p:nvSpPr>
          <p:cNvPr id="8" name="Title 1">
            <a:extLst>
              <a:ext uri="{FF2B5EF4-FFF2-40B4-BE49-F238E27FC236}">
                <a16:creationId xmlns:a16="http://schemas.microsoft.com/office/drawing/2014/main" id="{313C9456-EF7A-F44A-BE9C-B4B9ED4BA291}"/>
              </a:ext>
            </a:extLst>
          </p:cNvPr>
          <p:cNvSpPr>
            <a:spLocks noGrp="1"/>
          </p:cNvSpPr>
          <p:nvPr>
            <p:ph type="ctrTitle" hasCustomPrompt="1"/>
          </p:nvPr>
        </p:nvSpPr>
        <p:spPr>
          <a:xfrm>
            <a:off x="4503082" y="2343662"/>
            <a:ext cx="9067111" cy="1081237"/>
          </a:xfrm>
          <a:prstGeom prst="rect">
            <a:avLst/>
          </a:prstGeom>
        </p:spPr>
        <p:txBody>
          <a:bodyPr wrap="square">
            <a:spAutoFit/>
          </a:bodyPr>
          <a:lstStyle>
            <a:lvl1pPr algn="l">
              <a:lnSpc>
                <a:spcPct val="75000"/>
              </a:lnSpc>
              <a:defRPr sz="8000" b="1" i="0">
                <a:solidFill>
                  <a:srgbClr val="E20074"/>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2" name="Subtitle 2">
            <a:extLst>
              <a:ext uri="{FF2B5EF4-FFF2-40B4-BE49-F238E27FC236}">
                <a16:creationId xmlns:a16="http://schemas.microsoft.com/office/drawing/2014/main" id="{1C348C4E-6AD5-E244-82FD-8BD53ECF589E}"/>
              </a:ext>
            </a:extLst>
          </p:cNvPr>
          <p:cNvSpPr>
            <a:spLocks noGrp="1"/>
          </p:cNvSpPr>
          <p:nvPr>
            <p:ph type="subTitle" idx="1" hasCustomPrompt="1"/>
          </p:nvPr>
        </p:nvSpPr>
        <p:spPr>
          <a:xfrm>
            <a:off x="4635975" y="3429000"/>
            <a:ext cx="4999312" cy="731520"/>
          </a:xfrm>
          <a:prstGeom prst="rect">
            <a:avLst/>
          </a:prstGeom>
        </p:spPr>
        <p:txBody>
          <a:bodyPr>
            <a:noAutofit/>
          </a:bodyPr>
          <a:lstStyle>
            <a:lvl1pPr marL="0" indent="0" algn="l">
              <a:spcBef>
                <a:spcPct val="0"/>
              </a:spcBef>
              <a:buNone/>
              <a:defRPr sz="2667" b="0" i="0">
                <a:solidFill>
                  <a:schemeClr val="tx2"/>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3" name="Footer Placeholder 4">
            <a:extLst>
              <a:ext uri="{FF2B5EF4-FFF2-40B4-BE49-F238E27FC236}">
                <a16:creationId xmlns:a16="http://schemas.microsoft.com/office/drawing/2014/main" id="{1897299A-57A9-9245-948A-728860BBC074}"/>
              </a:ext>
            </a:extLst>
          </p:cNvPr>
          <p:cNvSpPr>
            <a:spLocks noGrp="1"/>
          </p:cNvSpPr>
          <p:nvPr>
            <p:ph type="ftr" sz="quarter" idx="3"/>
          </p:nvPr>
        </p:nvSpPr>
        <p:spPr>
          <a:xfrm>
            <a:off x="8001469" y="6523841"/>
            <a:ext cx="3860800" cy="202143"/>
          </a:xfrm>
          <a:prstGeom prst="rect">
            <a:avLst/>
          </a:prstGeom>
        </p:spPr>
        <p:txBody>
          <a:bodyPr vert="horz" lIns="68681" tIns="34340" rIns="68681" bIns="34340" rtlCol="0" anchor="ctr"/>
          <a:lstStyle>
            <a:lvl1pPr algn="r">
              <a:defRPr sz="1200" b="0" i="0">
                <a:solidFill>
                  <a:schemeClr val="accent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pic>
        <p:nvPicPr>
          <p:cNvPr id="14" name="Picture 13" descr="A close up of a sign&#10;&#10;Description automatically generated">
            <a:extLst>
              <a:ext uri="{FF2B5EF4-FFF2-40B4-BE49-F238E27FC236}">
                <a16:creationId xmlns:a16="http://schemas.microsoft.com/office/drawing/2014/main" id="{7BFE436C-4DED-8846-ACBE-17CAA3187E0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744720" y="1725807"/>
            <a:ext cx="1280160" cy="312928"/>
          </a:xfrm>
          <a:prstGeom prst="rect">
            <a:avLst/>
          </a:prstGeom>
        </p:spPr>
      </p:pic>
    </p:spTree>
    <p:extLst>
      <p:ext uri="{BB962C8B-B14F-4D97-AF65-F5344CB8AC3E}">
        <p14:creationId xmlns:p14="http://schemas.microsoft.com/office/powerpoint/2010/main" val="2144754605"/>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2_00 - Cover - No Image">
    <p:bg>
      <p:bgPr>
        <a:solidFill>
          <a:schemeClr val="accent1"/>
        </a:soli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56A6889A-8050-9B46-86AD-B485AD474DE1}"/>
              </a:ext>
            </a:extLst>
          </p:cNvPr>
          <p:cNvSpPr>
            <a:spLocks noGrp="1"/>
          </p:cNvSpPr>
          <p:nvPr>
            <p:ph type="pic" sz="quarter" idx="11"/>
          </p:nvPr>
        </p:nvSpPr>
        <p:spPr>
          <a:xfrm>
            <a:off x="6905240" y="0"/>
            <a:ext cx="5286760" cy="6858000"/>
          </a:xfrm>
          <a:custGeom>
            <a:avLst/>
            <a:gdLst>
              <a:gd name="connsiteX0" fmla="*/ 3965070 w 3965070"/>
              <a:gd name="connsiteY0" fmla="*/ 2841509 h 5143500"/>
              <a:gd name="connsiteX1" fmla="*/ 3965070 w 3965070"/>
              <a:gd name="connsiteY1" fmla="*/ 3685635 h 5143500"/>
              <a:gd name="connsiteX2" fmla="*/ 2113964 w 3965070"/>
              <a:gd name="connsiteY2" fmla="*/ 5143500 h 5143500"/>
              <a:gd name="connsiteX3" fmla="*/ 1792212 w 3965070"/>
              <a:gd name="connsiteY3" fmla="*/ 5143500 h 5143500"/>
              <a:gd name="connsiteX4" fmla="*/ 1788459 w 3965070"/>
              <a:gd name="connsiteY4" fmla="*/ 4555731 h 5143500"/>
              <a:gd name="connsiteX5" fmla="*/ 3965070 w 3965070"/>
              <a:gd name="connsiteY5" fmla="*/ 1784765 h 5143500"/>
              <a:gd name="connsiteX6" fmla="*/ 3965070 w 3965070"/>
              <a:gd name="connsiteY6" fmla="*/ 2628891 h 5143500"/>
              <a:gd name="connsiteX7" fmla="*/ 2210681 w 3965070"/>
              <a:gd name="connsiteY7" fmla="*/ 4010586 h 5143500"/>
              <a:gd name="connsiteX8" fmla="*/ 2205318 w 3965070"/>
              <a:gd name="connsiteY8" fmla="*/ 3170684 h 5143500"/>
              <a:gd name="connsiteX9" fmla="*/ 3965070 w 3965070"/>
              <a:gd name="connsiteY9" fmla="*/ 733596 h 5143500"/>
              <a:gd name="connsiteX10" fmla="*/ 3965070 w 3965070"/>
              <a:gd name="connsiteY10" fmla="*/ 1577722 h 5143500"/>
              <a:gd name="connsiteX11" fmla="*/ 449116 w 3965070"/>
              <a:gd name="connsiteY11" fmla="*/ 4346763 h 5143500"/>
              <a:gd name="connsiteX12" fmla="*/ 443753 w 3965070"/>
              <a:gd name="connsiteY12" fmla="*/ 3506861 h 5143500"/>
              <a:gd name="connsiteX13" fmla="*/ 3556792 w 3965070"/>
              <a:gd name="connsiteY13" fmla="*/ 0 h 5143500"/>
              <a:gd name="connsiteX14" fmla="*/ 3965070 w 3965070"/>
              <a:gd name="connsiteY14" fmla="*/ 0 h 5143500"/>
              <a:gd name="connsiteX15" fmla="*/ 3965070 w 3965070"/>
              <a:gd name="connsiteY15" fmla="*/ 522581 h 5143500"/>
              <a:gd name="connsiteX16" fmla="*/ 953381 w 3965070"/>
              <a:gd name="connsiteY16" fmla="*/ 2894480 h 5143500"/>
              <a:gd name="connsiteX17" fmla="*/ 948018 w 3965070"/>
              <a:gd name="connsiteY17" fmla="*/ 2054579 h 5143500"/>
              <a:gd name="connsiteX18" fmla="*/ 2198992 w 3965070"/>
              <a:gd name="connsiteY18" fmla="*/ 0 h 5143500"/>
              <a:gd name="connsiteX19" fmla="*/ 3270810 w 3965070"/>
              <a:gd name="connsiteY19" fmla="*/ 0 h 5143500"/>
              <a:gd name="connsiteX20" fmla="*/ 5363 w 3965070"/>
              <a:gd name="connsiteY20" fmla="*/ 2571750 h 5143500"/>
              <a:gd name="connsiteX21" fmla="*/ 0 w 3965070"/>
              <a:gd name="connsiteY21" fmla="*/ 1731849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965070" h="5143500">
                <a:moveTo>
                  <a:pt x="3965070" y="2841509"/>
                </a:moveTo>
                <a:lnTo>
                  <a:pt x="3965070" y="3685635"/>
                </a:lnTo>
                <a:lnTo>
                  <a:pt x="2113964" y="5143500"/>
                </a:lnTo>
                <a:lnTo>
                  <a:pt x="1792212" y="5143500"/>
                </a:lnTo>
                <a:lnTo>
                  <a:pt x="1788459" y="4555731"/>
                </a:lnTo>
                <a:close/>
                <a:moveTo>
                  <a:pt x="3965070" y="1784765"/>
                </a:moveTo>
                <a:lnTo>
                  <a:pt x="3965070" y="2628891"/>
                </a:lnTo>
                <a:lnTo>
                  <a:pt x="2210681" y="4010586"/>
                </a:lnTo>
                <a:lnTo>
                  <a:pt x="2205318" y="3170684"/>
                </a:lnTo>
                <a:close/>
                <a:moveTo>
                  <a:pt x="3965070" y="733596"/>
                </a:moveTo>
                <a:lnTo>
                  <a:pt x="3965070" y="1577722"/>
                </a:lnTo>
                <a:lnTo>
                  <a:pt x="449116" y="4346763"/>
                </a:lnTo>
                <a:lnTo>
                  <a:pt x="443753" y="3506861"/>
                </a:lnTo>
                <a:close/>
                <a:moveTo>
                  <a:pt x="3556792" y="0"/>
                </a:moveTo>
                <a:lnTo>
                  <a:pt x="3965070" y="0"/>
                </a:lnTo>
                <a:lnTo>
                  <a:pt x="3965070" y="522581"/>
                </a:lnTo>
                <a:lnTo>
                  <a:pt x="953381" y="2894480"/>
                </a:lnTo>
                <a:lnTo>
                  <a:pt x="948018" y="2054579"/>
                </a:lnTo>
                <a:close/>
                <a:moveTo>
                  <a:pt x="2198992" y="0"/>
                </a:moveTo>
                <a:lnTo>
                  <a:pt x="3270810" y="0"/>
                </a:lnTo>
                <a:lnTo>
                  <a:pt x="5363" y="2571750"/>
                </a:lnTo>
                <a:lnTo>
                  <a:pt x="0" y="1731849"/>
                </a:lnTo>
                <a:close/>
              </a:path>
            </a:pathLst>
          </a:custGeom>
        </p:spPr>
        <p:txBody>
          <a:bodyPr wrap="square">
            <a:noAutofit/>
          </a:bodyPr>
          <a:lstStyle/>
          <a:p>
            <a:endParaRPr lang="en-US"/>
          </a:p>
        </p:txBody>
      </p:sp>
      <p:pic>
        <p:nvPicPr>
          <p:cNvPr id="10" name="Picture 9" descr="A picture containing drawing&#10;&#10;Description automatically generated">
            <a:extLst>
              <a:ext uri="{FF2B5EF4-FFF2-40B4-BE49-F238E27FC236}">
                <a16:creationId xmlns:a16="http://schemas.microsoft.com/office/drawing/2014/main" id="{FF2AC436-B94C-CD40-9879-A687325380C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7020" y="1679659"/>
            <a:ext cx="1683141" cy="411436"/>
          </a:xfrm>
          <a:prstGeom prst="rect">
            <a:avLst/>
          </a:prstGeom>
        </p:spPr>
      </p:pic>
      <p:sp>
        <p:nvSpPr>
          <p:cNvPr id="11" name="Title 1">
            <a:extLst>
              <a:ext uri="{FF2B5EF4-FFF2-40B4-BE49-F238E27FC236}">
                <a16:creationId xmlns:a16="http://schemas.microsoft.com/office/drawing/2014/main" id="{8530B6FD-D1A8-1B4B-A500-F5AB16847D9A}"/>
              </a:ext>
            </a:extLst>
          </p:cNvPr>
          <p:cNvSpPr>
            <a:spLocks noGrp="1"/>
          </p:cNvSpPr>
          <p:nvPr>
            <p:ph type="ctrTitle" hasCustomPrompt="1"/>
          </p:nvPr>
        </p:nvSpPr>
        <p:spPr>
          <a:xfrm>
            <a:off x="601538" y="2382562"/>
            <a:ext cx="9067111" cy="1081237"/>
          </a:xfrm>
          <a:prstGeom prst="rect">
            <a:avLst/>
          </a:prstGeom>
        </p:spPr>
        <p:txBody>
          <a:bodyPr wrap="square">
            <a:spAutoFit/>
          </a:bodyPr>
          <a:lstStyle>
            <a:lvl1pPr algn="l">
              <a:lnSpc>
                <a:spcPct val="75000"/>
              </a:lnSpc>
              <a:defRPr sz="8000" b="1" i="0">
                <a:solidFill>
                  <a:schemeClr val="bg1"/>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2" name="Subtitle 2">
            <a:extLst>
              <a:ext uri="{FF2B5EF4-FFF2-40B4-BE49-F238E27FC236}">
                <a16:creationId xmlns:a16="http://schemas.microsoft.com/office/drawing/2014/main" id="{5BFC34D1-7FC6-DE4A-B722-CCE561F01934}"/>
              </a:ext>
            </a:extLst>
          </p:cNvPr>
          <p:cNvSpPr>
            <a:spLocks noGrp="1"/>
          </p:cNvSpPr>
          <p:nvPr>
            <p:ph type="subTitle" idx="1" hasCustomPrompt="1"/>
          </p:nvPr>
        </p:nvSpPr>
        <p:spPr>
          <a:xfrm>
            <a:off x="771543" y="3439773"/>
            <a:ext cx="4999312" cy="731520"/>
          </a:xfrm>
          <a:prstGeom prst="rect">
            <a:avLst/>
          </a:prstGeom>
        </p:spPr>
        <p:txBody>
          <a:bodyPr>
            <a:noAutofit/>
          </a:bodyPr>
          <a:lstStyle>
            <a:lvl1pPr marL="0" indent="0" algn="l">
              <a:spcBef>
                <a:spcPct val="0"/>
              </a:spcBef>
              <a:buNone/>
              <a:defRPr sz="2400" b="0" i="0">
                <a:solidFill>
                  <a:schemeClr val="bg1"/>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3" name="Footer Placeholder 4">
            <a:extLst>
              <a:ext uri="{FF2B5EF4-FFF2-40B4-BE49-F238E27FC236}">
                <a16:creationId xmlns:a16="http://schemas.microsoft.com/office/drawing/2014/main" id="{6530EF91-4A78-A042-A30C-D1657B8B3D8C}"/>
              </a:ext>
            </a:extLst>
          </p:cNvPr>
          <p:cNvSpPr>
            <a:spLocks noGrp="1"/>
          </p:cNvSpPr>
          <p:nvPr>
            <p:ph type="ftr" sz="quarter" idx="3"/>
          </p:nvPr>
        </p:nvSpPr>
        <p:spPr>
          <a:xfrm>
            <a:off x="154432" y="6503950"/>
            <a:ext cx="3860800" cy="202143"/>
          </a:xfrm>
          <a:prstGeom prst="rect">
            <a:avLst/>
          </a:prstGeom>
        </p:spPr>
        <p:txBody>
          <a:bodyPr vert="horz" lIns="68681" tIns="34340" rIns="68681" bIns="34340" rtlCol="0" anchor="ctr"/>
          <a:lstStyle>
            <a:lvl1pPr algn="ctr">
              <a:defRPr sz="1200" b="0" i="0">
                <a:solidFill>
                  <a:schemeClr val="bg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spTree>
    <p:extLst>
      <p:ext uri="{BB962C8B-B14F-4D97-AF65-F5344CB8AC3E}">
        <p14:creationId xmlns:p14="http://schemas.microsoft.com/office/powerpoint/2010/main" val="156084328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Divider_3-Up-Photo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377EFE61-7E38-B240-8B05-A454D15190CE}"/>
              </a:ext>
            </a:extLst>
          </p:cNvPr>
          <p:cNvSpPr/>
          <p:nvPr userDrawn="1"/>
        </p:nvSpPr>
        <p:spPr>
          <a:xfrm>
            <a:off x="0" y="0"/>
            <a:ext cx="507146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lide Number Placeholder 5">
            <a:extLst>
              <a:ext uri="{FF2B5EF4-FFF2-40B4-BE49-F238E27FC236}">
                <a16:creationId xmlns:a16="http://schemas.microsoft.com/office/drawing/2014/main" id="{BFF4C0A8-A1B3-7141-BE11-4E7431FDFBAA}"/>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chemeClr val="bg1"/>
                </a:solidFill>
                <a:latin typeface="Bebas Neue Bold" charset="0"/>
                <a:ea typeface="Bebas Neue Bold" charset="0"/>
                <a:cs typeface="Bebas Neue Bold" charset="0"/>
              </a:rPr>
              <a:pPr algn="ctr"/>
              <a:t>‹#›</a:t>
            </a:fld>
            <a:endParaRPr lang="en-US" sz="1400" b="1" i="0">
              <a:solidFill>
                <a:schemeClr val="bg1"/>
              </a:solidFill>
              <a:latin typeface="Bebas Neue Bold" charset="0"/>
              <a:ea typeface="Bebas Neue Bold" charset="0"/>
              <a:cs typeface="Bebas Neue Bold" charset="0"/>
            </a:endParaRPr>
          </a:p>
        </p:txBody>
      </p:sp>
      <p:grpSp>
        <p:nvGrpSpPr>
          <p:cNvPr id="6" name="Group 5">
            <a:extLst>
              <a:ext uri="{FF2B5EF4-FFF2-40B4-BE49-F238E27FC236}">
                <a16:creationId xmlns:a16="http://schemas.microsoft.com/office/drawing/2014/main" id="{117EB8E4-1137-064B-8FF0-F53172A4C896}"/>
              </a:ext>
            </a:extLst>
          </p:cNvPr>
          <p:cNvGrpSpPr/>
          <p:nvPr userDrawn="1"/>
        </p:nvGrpSpPr>
        <p:grpSpPr>
          <a:xfrm>
            <a:off x="0" y="0"/>
            <a:ext cx="786983" cy="786983"/>
            <a:chOff x="3962400" y="0"/>
            <a:chExt cx="786983" cy="786983"/>
          </a:xfrm>
        </p:grpSpPr>
        <p:sp>
          <p:nvSpPr>
            <p:cNvPr id="7" name="Rectangle 6">
              <a:extLst>
                <a:ext uri="{FF2B5EF4-FFF2-40B4-BE49-F238E27FC236}">
                  <a16:creationId xmlns:a16="http://schemas.microsoft.com/office/drawing/2014/main" id="{AC45EC90-6788-6347-AC2F-059207B644D2}"/>
                </a:ext>
              </a:extLst>
            </p:cNvPr>
            <p:cNvSpPr/>
            <p:nvPr/>
          </p:nvSpPr>
          <p:spPr>
            <a:xfrm>
              <a:off x="3962400" y="0"/>
              <a:ext cx="786983" cy="78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8" name="Picture 7">
              <a:extLst>
                <a:ext uri="{FF2B5EF4-FFF2-40B4-BE49-F238E27FC236}">
                  <a16:creationId xmlns:a16="http://schemas.microsoft.com/office/drawing/2014/main" id="{3A5C212A-8E7F-C24E-8E1A-A8AC2B5631F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0458" y="155747"/>
              <a:ext cx="390867" cy="475488"/>
            </a:xfrm>
            <a:prstGeom prst="rect">
              <a:avLst/>
            </a:prstGeom>
          </p:spPr>
        </p:pic>
      </p:grpSp>
      <p:sp>
        <p:nvSpPr>
          <p:cNvPr id="9" name="Picture Placeholder 2">
            <a:extLst>
              <a:ext uri="{FF2B5EF4-FFF2-40B4-BE49-F238E27FC236}">
                <a16:creationId xmlns:a16="http://schemas.microsoft.com/office/drawing/2014/main" id="{93C4B970-2625-9143-B0AA-46A35BEF419C}"/>
              </a:ext>
            </a:extLst>
          </p:cNvPr>
          <p:cNvSpPr>
            <a:spLocks noGrp="1"/>
          </p:cNvSpPr>
          <p:nvPr>
            <p:ph type="pic" sz="quarter" idx="12" hasCustomPrompt="1"/>
          </p:nvPr>
        </p:nvSpPr>
        <p:spPr>
          <a:xfrm>
            <a:off x="5592166" y="861933"/>
            <a:ext cx="2044805" cy="4616783"/>
          </a:xfrm>
          <a:prstGeom prst="rect">
            <a:avLst/>
          </a:prstGeom>
          <a:pattFill prst="pct5">
            <a:fgClr>
              <a:schemeClr val="tx1"/>
            </a:fgClr>
            <a:bgClr>
              <a:schemeClr val="bg1">
                <a:lumMod val="85000"/>
              </a:schemeClr>
            </a:bgClr>
          </a:pattFill>
          <a:effectLst/>
        </p:spPr>
        <p:txBody>
          <a:bodyPr anchor="ctr"/>
          <a:lstStyle>
            <a:lvl1pPr marL="0" indent="0" algn="ctr">
              <a:buNone/>
              <a:defRPr lang="en-US" sz="1600" b="1" kern="1200">
                <a:solidFill>
                  <a:schemeClr val="tx2"/>
                </a:solidFill>
                <a:latin typeface="TeleNeo Office ExtraBold" panose="020B0504040202090203" pitchFamily="34" charset="77"/>
                <a:ea typeface="Roboto" charset="0"/>
                <a:cs typeface="+mn-cs"/>
              </a:defRPr>
            </a:lvl1pPr>
          </a:lstStyle>
          <a:p>
            <a:r>
              <a:rPr lang="en-US"/>
              <a:t>Drag &amp; Drop Image</a:t>
            </a:r>
          </a:p>
        </p:txBody>
      </p:sp>
      <p:sp>
        <p:nvSpPr>
          <p:cNvPr id="10" name="Picture Placeholder 2">
            <a:extLst>
              <a:ext uri="{FF2B5EF4-FFF2-40B4-BE49-F238E27FC236}">
                <a16:creationId xmlns:a16="http://schemas.microsoft.com/office/drawing/2014/main" id="{D1A1FE4B-D955-CA45-A652-E01219BA6362}"/>
              </a:ext>
            </a:extLst>
          </p:cNvPr>
          <p:cNvSpPr>
            <a:spLocks noGrp="1"/>
          </p:cNvSpPr>
          <p:nvPr>
            <p:ph type="pic" sz="quarter" idx="13" hasCustomPrompt="1"/>
          </p:nvPr>
        </p:nvSpPr>
        <p:spPr>
          <a:xfrm>
            <a:off x="7636971" y="861933"/>
            <a:ext cx="2044805" cy="4616783"/>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1" name="Picture Placeholder 2">
            <a:extLst>
              <a:ext uri="{FF2B5EF4-FFF2-40B4-BE49-F238E27FC236}">
                <a16:creationId xmlns:a16="http://schemas.microsoft.com/office/drawing/2014/main" id="{D5F792FF-E408-954C-AE43-15E0FC1A066D}"/>
              </a:ext>
            </a:extLst>
          </p:cNvPr>
          <p:cNvSpPr>
            <a:spLocks noGrp="1"/>
          </p:cNvSpPr>
          <p:nvPr>
            <p:ph type="pic" sz="quarter" idx="14" hasCustomPrompt="1"/>
          </p:nvPr>
        </p:nvSpPr>
        <p:spPr>
          <a:xfrm>
            <a:off x="9681776" y="861933"/>
            <a:ext cx="2044805" cy="4616783"/>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2" name="Text Placeholder 2">
            <a:extLst>
              <a:ext uri="{FF2B5EF4-FFF2-40B4-BE49-F238E27FC236}">
                <a16:creationId xmlns:a16="http://schemas.microsoft.com/office/drawing/2014/main" id="{4D9657B4-8EB3-D947-8FEE-F2602BEF7942}"/>
              </a:ext>
            </a:extLst>
          </p:cNvPr>
          <p:cNvSpPr>
            <a:spLocks noGrp="1"/>
          </p:cNvSpPr>
          <p:nvPr>
            <p:ph type="body" sz="quarter" idx="21" hasCustomPrompt="1"/>
          </p:nvPr>
        </p:nvSpPr>
        <p:spPr>
          <a:xfrm>
            <a:off x="5592166" y="5697480"/>
            <a:ext cx="1885080" cy="315572"/>
          </a:xfrm>
        </p:spPr>
        <p:txBody>
          <a:bodyPr>
            <a:spAutoFit/>
          </a:bodyPr>
          <a:lstStyle>
            <a:lvl1pPr marL="0" marR="0" indent="0" algn="l" defTabSz="914400" rtl="0" eaLnBrk="1" fontAlgn="auto" latinLnBrk="0" hangingPunct="1">
              <a:lnSpc>
                <a:spcPct val="100000"/>
              </a:lnSpc>
              <a:spcBef>
                <a:spcPct val="0"/>
              </a:spcBef>
              <a:spcAft>
                <a:spcPts val="600"/>
              </a:spcAft>
              <a:buClrTx/>
              <a:buSzTx/>
              <a:buFontTx/>
              <a:buNone/>
              <a:defRPr lang="en-US" sz="1600" b="1" kern="1200">
                <a:solidFill>
                  <a:schemeClr val="tx2"/>
                </a:solidFill>
                <a:latin typeface="TeleNeo Office ExtraBold" panose="020B0504040202090203" pitchFamily="34" charset="77"/>
                <a:ea typeface="Roboto" charset="0"/>
                <a:cs typeface="+mn-cs"/>
              </a:defRPr>
            </a:lvl1pPr>
          </a:lstStyle>
          <a:p>
            <a:pPr lvl="0"/>
            <a:r>
              <a:rPr lang="en-US"/>
              <a:t>LABEL</a:t>
            </a:r>
          </a:p>
        </p:txBody>
      </p:sp>
      <p:sp>
        <p:nvSpPr>
          <p:cNvPr id="13" name="Text Placeholder 5">
            <a:extLst>
              <a:ext uri="{FF2B5EF4-FFF2-40B4-BE49-F238E27FC236}">
                <a16:creationId xmlns:a16="http://schemas.microsoft.com/office/drawing/2014/main" id="{5D17D41A-C14E-9441-B614-495D6C3A2CF1}"/>
              </a:ext>
            </a:extLst>
          </p:cNvPr>
          <p:cNvSpPr>
            <a:spLocks noGrp="1"/>
          </p:cNvSpPr>
          <p:nvPr>
            <p:ph type="body" sz="quarter" idx="22" hasCustomPrompt="1"/>
          </p:nvPr>
        </p:nvSpPr>
        <p:spPr>
          <a:xfrm>
            <a:off x="5592166" y="6007100"/>
            <a:ext cx="1873505" cy="850900"/>
          </a:xfrm>
        </p:spPr>
        <p:txBody>
          <a:bodyPr>
            <a:noAutofit/>
          </a:bodyPr>
          <a:lstStyle>
            <a:lvl1pPr marL="0" indent="0">
              <a:buNone/>
              <a:defRPr sz="1200" b="0" i="0">
                <a:latin typeface="TeleNeo Office" panose="020B0504040202090203" pitchFamily="34" charset="77"/>
              </a:defRPr>
            </a:lvl1pPr>
            <a:lvl2pPr>
              <a:defRPr sz="1200" b="0" i="0">
                <a:latin typeface="TeleNeo Office" panose="020B0504040202090203" pitchFamily="34" charset="77"/>
              </a:defRPr>
            </a:lvl2pPr>
            <a:lvl3pPr>
              <a:defRPr sz="1200" b="0" i="0">
                <a:latin typeface="TeleNeo Office" panose="020B0504040202090203" pitchFamily="34" charset="77"/>
              </a:defRPr>
            </a:lvl3pPr>
            <a:lvl4pPr>
              <a:defRPr sz="1200" b="0" i="0">
                <a:latin typeface="TeleNeo Office" panose="020B0504040202090203" pitchFamily="34" charset="77"/>
              </a:defRPr>
            </a:lvl4pPr>
            <a:lvl5pPr>
              <a:defRPr sz="1200" b="0" i="0">
                <a:latin typeface="TeleNeo Office" panose="020B0504040202090203" pitchFamily="34" charset="77"/>
              </a:defRPr>
            </a:lvl5pPr>
          </a:lstStyle>
          <a:p>
            <a:pPr lvl="0"/>
            <a:r>
              <a:rPr lang="en-US"/>
              <a:t>Description</a:t>
            </a:r>
          </a:p>
        </p:txBody>
      </p:sp>
      <p:sp>
        <p:nvSpPr>
          <p:cNvPr id="14" name="Text Placeholder 2">
            <a:extLst>
              <a:ext uri="{FF2B5EF4-FFF2-40B4-BE49-F238E27FC236}">
                <a16:creationId xmlns:a16="http://schemas.microsoft.com/office/drawing/2014/main" id="{1E67FFCA-CD1C-1048-95E7-46999FA57BB9}"/>
              </a:ext>
            </a:extLst>
          </p:cNvPr>
          <p:cNvSpPr>
            <a:spLocks noGrp="1"/>
          </p:cNvSpPr>
          <p:nvPr>
            <p:ph type="body" sz="quarter" idx="23" hasCustomPrompt="1"/>
          </p:nvPr>
        </p:nvSpPr>
        <p:spPr>
          <a:xfrm>
            <a:off x="7636971" y="5697480"/>
            <a:ext cx="1885080" cy="315572"/>
          </a:xfrm>
        </p:spPr>
        <p:txBody>
          <a:bodyPr>
            <a:spAutoFit/>
          </a:bodyPr>
          <a:lstStyle>
            <a:lvl1pPr marL="0" marR="0" indent="0" algn="l" defTabSz="914400" rtl="0" eaLnBrk="1" fontAlgn="auto" latinLnBrk="0" hangingPunct="1">
              <a:lnSpc>
                <a:spcPct val="100000"/>
              </a:lnSpc>
              <a:spcBef>
                <a:spcPct val="0"/>
              </a:spcBef>
              <a:spcAft>
                <a:spcPts val="600"/>
              </a:spcAft>
              <a:buClrTx/>
              <a:buSzTx/>
              <a:buFontTx/>
              <a:buNone/>
              <a:defRPr lang="en-US" sz="1600" b="1" kern="1200">
                <a:solidFill>
                  <a:schemeClr val="tx2"/>
                </a:solidFill>
                <a:latin typeface="TeleNeo Office ExtraBold" panose="020B0504040202090203" pitchFamily="34" charset="77"/>
                <a:ea typeface="Roboto" charset="0"/>
                <a:cs typeface="+mn-cs"/>
              </a:defRPr>
            </a:lvl1pPr>
          </a:lstStyle>
          <a:p>
            <a:pPr lvl="0"/>
            <a:r>
              <a:rPr lang="en-US"/>
              <a:t>LABEL</a:t>
            </a:r>
          </a:p>
        </p:txBody>
      </p:sp>
      <p:sp>
        <p:nvSpPr>
          <p:cNvPr id="15" name="Text Placeholder 5">
            <a:extLst>
              <a:ext uri="{FF2B5EF4-FFF2-40B4-BE49-F238E27FC236}">
                <a16:creationId xmlns:a16="http://schemas.microsoft.com/office/drawing/2014/main" id="{D9CBA44B-B3DB-F64C-9430-ED67EC231C53}"/>
              </a:ext>
            </a:extLst>
          </p:cNvPr>
          <p:cNvSpPr>
            <a:spLocks noGrp="1"/>
          </p:cNvSpPr>
          <p:nvPr>
            <p:ph type="body" sz="quarter" idx="24" hasCustomPrompt="1"/>
          </p:nvPr>
        </p:nvSpPr>
        <p:spPr>
          <a:xfrm>
            <a:off x="7636971" y="6007100"/>
            <a:ext cx="1873505" cy="850900"/>
          </a:xfrm>
        </p:spPr>
        <p:txBody>
          <a:bodyPr>
            <a:noAutofit/>
          </a:bodyPr>
          <a:lstStyle>
            <a:lvl1pPr marL="0" indent="0">
              <a:buNone/>
              <a:defRPr sz="1200" b="0" i="0">
                <a:latin typeface="TeleNeo Office" panose="020B0504040202090203" pitchFamily="34" charset="77"/>
              </a:defRPr>
            </a:lvl1pPr>
            <a:lvl2pPr>
              <a:defRPr sz="1200" b="0" i="0">
                <a:latin typeface="TeleNeo Office" panose="020B0504040202090203" pitchFamily="34" charset="77"/>
              </a:defRPr>
            </a:lvl2pPr>
            <a:lvl3pPr>
              <a:defRPr sz="1200" b="0" i="0">
                <a:latin typeface="TeleNeo Office" panose="020B0504040202090203" pitchFamily="34" charset="77"/>
              </a:defRPr>
            </a:lvl3pPr>
            <a:lvl4pPr>
              <a:defRPr sz="1200" b="0" i="0">
                <a:latin typeface="TeleNeo Office" panose="020B0504040202090203" pitchFamily="34" charset="77"/>
              </a:defRPr>
            </a:lvl4pPr>
            <a:lvl5pPr>
              <a:defRPr sz="1200" b="0" i="0">
                <a:latin typeface="TeleNeo Office" panose="020B0504040202090203" pitchFamily="34" charset="77"/>
              </a:defRPr>
            </a:lvl5pPr>
          </a:lstStyle>
          <a:p>
            <a:pPr lvl="0"/>
            <a:r>
              <a:rPr lang="en-US"/>
              <a:t>Description</a:t>
            </a:r>
          </a:p>
        </p:txBody>
      </p:sp>
      <p:sp>
        <p:nvSpPr>
          <p:cNvPr id="16" name="Text Placeholder 2">
            <a:extLst>
              <a:ext uri="{FF2B5EF4-FFF2-40B4-BE49-F238E27FC236}">
                <a16:creationId xmlns:a16="http://schemas.microsoft.com/office/drawing/2014/main" id="{E02824CD-73FB-8F4D-AD13-EC6393F33413}"/>
              </a:ext>
            </a:extLst>
          </p:cNvPr>
          <p:cNvSpPr>
            <a:spLocks noGrp="1"/>
          </p:cNvSpPr>
          <p:nvPr>
            <p:ph type="body" sz="quarter" idx="25" hasCustomPrompt="1"/>
          </p:nvPr>
        </p:nvSpPr>
        <p:spPr>
          <a:xfrm>
            <a:off x="9681776" y="5697480"/>
            <a:ext cx="1885080" cy="315572"/>
          </a:xfrm>
        </p:spPr>
        <p:txBody>
          <a:bodyPr>
            <a:spAutoFit/>
          </a:bodyPr>
          <a:lstStyle>
            <a:lvl1pPr marL="0" marR="0" indent="0" algn="l" defTabSz="914400" rtl="0" eaLnBrk="1" fontAlgn="auto" latinLnBrk="0" hangingPunct="1">
              <a:lnSpc>
                <a:spcPct val="100000"/>
              </a:lnSpc>
              <a:spcBef>
                <a:spcPct val="0"/>
              </a:spcBef>
              <a:spcAft>
                <a:spcPts val="600"/>
              </a:spcAft>
              <a:buClrTx/>
              <a:buSzTx/>
              <a:buFontTx/>
              <a:buNone/>
              <a:defRPr lang="en-US" sz="1600" b="1" kern="1200">
                <a:solidFill>
                  <a:schemeClr val="tx2"/>
                </a:solidFill>
                <a:latin typeface="TeleNeo Office ExtraBold" panose="020B0504040202090203" pitchFamily="34" charset="77"/>
                <a:ea typeface="Roboto" charset="0"/>
                <a:cs typeface="+mn-cs"/>
              </a:defRPr>
            </a:lvl1pPr>
          </a:lstStyle>
          <a:p>
            <a:pPr lvl="0"/>
            <a:r>
              <a:rPr lang="en-US"/>
              <a:t>LABEL</a:t>
            </a:r>
          </a:p>
        </p:txBody>
      </p:sp>
      <p:sp>
        <p:nvSpPr>
          <p:cNvPr id="17" name="Text Placeholder 5">
            <a:extLst>
              <a:ext uri="{FF2B5EF4-FFF2-40B4-BE49-F238E27FC236}">
                <a16:creationId xmlns:a16="http://schemas.microsoft.com/office/drawing/2014/main" id="{02EAD409-BCEE-8B4B-8147-D84C4B229436}"/>
              </a:ext>
            </a:extLst>
          </p:cNvPr>
          <p:cNvSpPr>
            <a:spLocks noGrp="1"/>
          </p:cNvSpPr>
          <p:nvPr>
            <p:ph type="body" sz="quarter" idx="26" hasCustomPrompt="1"/>
          </p:nvPr>
        </p:nvSpPr>
        <p:spPr>
          <a:xfrm>
            <a:off x="9681776" y="6007100"/>
            <a:ext cx="1873505" cy="850900"/>
          </a:xfrm>
        </p:spPr>
        <p:txBody>
          <a:bodyPr>
            <a:noAutofit/>
          </a:bodyPr>
          <a:lstStyle>
            <a:lvl1pPr marL="0" indent="0">
              <a:buNone/>
              <a:defRPr sz="1200" b="0" i="0">
                <a:latin typeface="TeleNeo Office" panose="020B0504040202090203" pitchFamily="34" charset="77"/>
              </a:defRPr>
            </a:lvl1pPr>
            <a:lvl2pPr>
              <a:defRPr sz="1200" b="0" i="0">
                <a:latin typeface="TeleNeo Office" panose="020B0504040202090203" pitchFamily="34" charset="77"/>
              </a:defRPr>
            </a:lvl2pPr>
            <a:lvl3pPr>
              <a:defRPr sz="1200" b="0" i="0">
                <a:latin typeface="TeleNeo Office" panose="020B0504040202090203" pitchFamily="34" charset="77"/>
              </a:defRPr>
            </a:lvl3pPr>
            <a:lvl4pPr>
              <a:defRPr sz="1200" b="0" i="0">
                <a:latin typeface="TeleNeo Office" panose="020B0504040202090203" pitchFamily="34" charset="77"/>
              </a:defRPr>
            </a:lvl4pPr>
            <a:lvl5pPr>
              <a:defRPr sz="1200" b="0" i="0">
                <a:latin typeface="TeleNeo Office" panose="020B0504040202090203" pitchFamily="34" charset="77"/>
              </a:defRPr>
            </a:lvl5pPr>
          </a:lstStyle>
          <a:p>
            <a:pPr lvl="0"/>
            <a:r>
              <a:rPr lang="en-US"/>
              <a:t>Description</a:t>
            </a:r>
          </a:p>
        </p:txBody>
      </p:sp>
      <p:sp>
        <p:nvSpPr>
          <p:cNvPr id="20" name="Title 23">
            <a:extLst>
              <a:ext uri="{FF2B5EF4-FFF2-40B4-BE49-F238E27FC236}">
                <a16:creationId xmlns:a16="http://schemas.microsoft.com/office/drawing/2014/main" id="{4931CCE8-4108-B646-BD0A-E4AE386E09C2}"/>
              </a:ext>
            </a:extLst>
          </p:cNvPr>
          <p:cNvSpPr>
            <a:spLocks noGrp="1"/>
          </p:cNvSpPr>
          <p:nvPr>
            <p:ph type="title" hasCustomPrompt="1"/>
          </p:nvPr>
        </p:nvSpPr>
        <p:spPr>
          <a:xfrm>
            <a:off x="981855" y="1681123"/>
            <a:ext cx="3462823" cy="1662763"/>
          </a:xfrm>
        </p:spPr>
        <p:txBody>
          <a:bodyPr wrap="square" lIns="0" anchor="t" anchorCtr="0">
            <a:spAutoFit/>
          </a:bodyPr>
          <a:lstStyle>
            <a:lvl1pPr>
              <a:lnSpc>
                <a:spcPct val="80000"/>
              </a:lnSpc>
              <a:defRPr>
                <a:solidFill>
                  <a:schemeClr val="bg1"/>
                </a:solidFill>
              </a:defRPr>
            </a:lvl1pPr>
          </a:lstStyle>
          <a:p>
            <a:r>
              <a:rPr lang="en-US"/>
              <a:t>Section</a:t>
            </a:r>
            <a:br>
              <a:rPr lang="en-US"/>
            </a:br>
            <a:r>
              <a:rPr lang="en-US"/>
              <a:t>Divider</a:t>
            </a:r>
          </a:p>
        </p:txBody>
      </p:sp>
    </p:spTree>
    <p:extLst>
      <p:ext uri="{BB962C8B-B14F-4D97-AF65-F5344CB8AC3E}">
        <p14:creationId xmlns:p14="http://schemas.microsoft.com/office/powerpoint/2010/main" val="357846903"/>
      </p:ext>
    </p:extLst>
  </p:cSld>
  <p:clrMapOvr>
    <a:masterClrMapping/>
  </p:clrMapOvr>
  <p:transition/>
  <p:extLst>
    <p:ext uri="{DCECCB84-F9BA-43D5-87BE-67443E8EF086}">
      <p15:sldGuideLst xmlns:p15="http://schemas.microsoft.com/office/powerpoint/2012/main">
        <p15:guide id="1" orient="horz" pos="37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00 - Cover - No Image">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92ED6D-236B-CC4C-AE67-28EE6C8FCE17}"/>
              </a:ext>
            </a:extLst>
          </p:cNvPr>
          <p:cNvSpPr>
            <a:spLocks noGrp="1"/>
          </p:cNvSpPr>
          <p:nvPr>
            <p:ph type="pic" sz="quarter" idx="10" hasCustomPrompt="1"/>
          </p:nvPr>
        </p:nvSpPr>
        <p:spPr>
          <a:xfrm>
            <a:off x="0" y="0"/>
            <a:ext cx="6167120" cy="6858000"/>
          </a:xfrm>
          <a:prstGeom prst="rect">
            <a:avLst/>
          </a:prstGeom>
        </p:spPr>
        <p:txBody>
          <a:bodyPr/>
          <a:lstStyle>
            <a:lvl1pPr marL="457178" indent="-457178">
              <a:buFont typeface="Arial" panose="020B0604020202020204" pitchFamily="34" charset="0"/>
              <a:buChar char="•"/>
              <a:defRPr>
                <a:solidFill>
                  <a:schemeClr val="tx2"/>
                </a:solidFill>
              </a:defRPr>
            </a:lvl1pPr>
          </a:lstStyle>
          <a:p>
            <a:r>
              <a:rPr lang="en-US"/>
              <a:t>Click icon to add picture and send to back (behind the T-mobile Logo</a:t>
            </a:r>
          </a:p>
        </p:txBody>
      </p:sp>
      <p:pic>
        <p:nvPicPr>
          <p:cNvPr id="3" name="Picture 2" descr="A picture containing drawing&#10;&#10;Description automatically generated">
            <a:extLst>
              <a:ext uri="{FF2B5EF4-FFF2-40B4-BE49-F238E27FC236}">
                <a16:creationId xmlns:a16="http://schemas.microsoft.com/office/drawing/2014/main" id="{520FF60F-1B7F-C744-973F-161E2A04175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071" y="6503950"/>
            <a:ext cx="826944" cy="202143"/>
          </a:xfrm>
          <a:prstGeom prst="rect">
            <a:avLst/>
          </a:prstGeom>
        </p:spPr>
      </p:pic>
      <p:sp>
        <p:nvSpPr>
          <p:cNvPr id="10" name="Title 1">
            <a:extLst>
              <a:ext uri="{FF2B5EF4-FFF2-40B4-BE49-F238E27FC236}">
                <a16:creationId xmlns:a16="http://schemas.microsoft.com/office/drawing/2014/main" id="{E7279357-9B0A-F144-8F7B-0F08E3D58013}"/>
              </a:ext>
            </a:extLst>
          </p:cNvPr>
          <p:cNvSpPr>
            <a:spLocks noGrp="1"/>
          </p:cNvSpPr>
          <p:nvPr>
            <p:ph type="ctrTitle" hasCustomPrompt="1"/>
          </p:nvPr>
        </p:nvSpPr>
        <p:spPr>
          <a:xfrm>
            <a:off x="601537" y="2310576"/>
            <a:ext cx="9067111" cy="1081237"/>
          </a:xfrm>
          <a:prstGeom prst="rect">
            <a:avLst/>
          </a:prstGeom>
        </p:spPr>
        <p:txBody>
          <a:bodyPr wrap="square">
            <a:spAutoFit/>
          </a:bodyPr>
          <a:lstStyle>
            <a:lvl1pPr algn="l">
              <a:lnSpc>
                <a:spcPct val="75000"/>
              </a:lnSpc>
              <a:defRPr sz="8000" b="1" i="0">
                <a:solidFill>
                  <a:schemeClr val="bg1"/>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1" name="Subtitle 2">
            <a:extLst>
              <a:ext uri="{FF2B5EF4-FFF2-40B4-BE49-F238E27FC236}">
                <a16:creationId xmlns:a16="http://schemas.microsoft.com/office/drawing/2014/main" id="{D33A306A-DE70-3A4C-85CD-E236F88CD673}"/>
              </a:ext>
            </a:extLst>
          </p:cNvPr>
          <p:cNvSpPr>
            <a:spLocks noGrp="1"/>
          </p:cNvSpPr>
          <p:nvPr>
            <p:ph type="subTitle" idx="1" hasCustomPrompt="1"/>
          </p:nvPr>
        </p:nvSpPr>
        <p:spPr>
          <a:xfrm>
            <a:off x="771543" y="3519084"/>
            <a:ext cx="4999312" cy="731520"/>
          </a:xfrm>
          <a:prstGeom prst="rect">
            <a:avLst/>
          </a:prstGeom>
        </p:spPr>
        <p:txBody>
          <a:bodyPr>
            <a:noAutofit/>
          </a:bodyPr>
          <a:lstStyle>
            <a:lvl1pPr marL="0" indent="0" algn="l">
              <a:spcBef>
                <a:spcPct val="0"/>
              </a:spcBef>
              <a:buNone/>
              <a:defRPr sz="2400" b="0" i="0">
                <a:solidFill>
                  <a:schemeClr val="bg1"/>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2" name="Footer Placeholder 4">
            <a:extLst>
              <a:ext uri="{FF2B5EF4-FFF2-40B4-BE49-F238E27FC236}">
                <a16:creationId xmlns:a16="http://schemas.microsoft.com/office/drawing/2014/main" id="{8E68D8E9-D7E4-304C-9B54-FAA8D751DCF8}"/>
              </a:ext>
            </a:extLst>
          </p:cNvPr>
          <p:cNvSpPr>
            <a:spLocks noGrp="1"/>
          </p:cNvSpPr>
          <p:nvPr>
            <p:ph type="ftr" sz="quarter" idx="3"/>
          </p:nvPr>
        </p:nvSpPr>
        <p:spPr>
          <a:xfrm>
            <a:off x="5135091" y="6503950"/>
            <a:ext cx="3860800" cy="202143"/>
          </a:xfrm>
          <a:prstGeom prst="rect">
            <a:avLst/>
          </a:prstGeom>
        </p:spPr>
        <p:txBody>
          <a:bodyPr vert="horz" lIns="68681" tIns="34340" rIns="68681" bIns="34340" rtlCol="0" anchor="ctr"/>
          <a:lstStyle>
            <a:lvl1pPr algn="ctr">
              <a:defRPr sz="1200" b="0" i="0">
                <a:solidFill>
                  <a:schemeClr val="bg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spTree>
    <p:extLst>
      <p:ext uri="{BB962C8B-B14F-4D97-AF65-F5344CB8AC3E}">
        <p14:creationId xmlns:p14="http://schemas.microsoft.com/office/powerpoint/2010/main" val="39390443"/>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5_00 - Cover - No Image">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drawing, table&#10;&#10;Description automatically generated">
            <a:extLst>
              <a:ext uri="{FF2B5EF4-FFF2-40B4-BE49-F238E27FC236}">
                <a16:creationId xmlns:a16="http://schemas.microsoft.com/office/drawing/2014/main" id="{AC361BD8-C33E-794E-866E-56DE65CD14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Footer Placeholder 4">
            <a:extLst>
              <a:ext uri="{FF2B5EF4-FFF2-40B4-BE49-F238E27FC236}">
                <a16:creationId xmlns:a16="http://schemas.microsoft.com/office/drawing/2014/main" id="{4B0450DF-41FA-3A4B-A2C1-33B827825C07}"/>
              </a:ext>
            </a:extLst>
          </p:cNvPr>
          <p:cNvSpPr>
            <a:spLocks noGrp="1"/>
          </p:cNvSpPr>
          <p:nvPr>
            <p:ph type="ftr" sz="quarter" idx="3"/>
          </p:nvPr>
        </p:nvSpPr>
        <p:spPr>
          <a:xfrm>
            <a:off x="8477965" y="6367098"/>
            <a:ext cx="3860800" cy="202143"/>
          </a:xfrm>
          <a:prstGeom prst="rect">
            <a:avLst/>
          </a:prstGeom>
        </p:spPr>
        <p:txBody>
          <a:bodyPr vert="horz" lIns="68681" tIns="34340" rIns="68681" bIns="34340" rtlCol="0" anchor="ctr"/>
          <a:lstStyle>
            <a:lvl1pPr algn="r">
              <a:defRPr sz="1200" b="0" i="0">
                <a:solidFill>
                  <a:schemeClr val="accent1"/>
                </a:solidFill>
                <a:latin typeface="Tele-GroteskHal" pitchFamily="2" charset="0"/>
                <a:cs typeface="Tele-GroteskHal" pitchFamily="2" charset="0"/>
              </a:defRPr>
            </a:lvl1pPr>
          </a:lstStyle>
          <a:p>
            <a:r>
              <a:rPr lang="en-US"/>
              <a:t>T-Mobile Confidential</a:t>
            </a:r>
          </a:p>
        </p:txBody>
      </p:sp>
      <p:pic>
        <p:nvPicPr>
          <p:cNvPr id="12" name="Picture 11" descr="A picture containing drawing&#10;&#10;Description automatically generated">
            <a:extLst>
              <a:ext uri="{FF2B5EF4-FFF2-40B4-BE49-F238E27FC236}">
                <a16:creationId xmlns:a16="http://schemas.microsoft.com/office/drawing/2014/main" id="{2A6F985C-83D1-1847-866E-416560E6088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743702" y="0"/>
            <a:ext cx="5448300" cy="6858000"/>
          </a:xfrm>
          <a:prstGeom prst="rect">
            <a:avLst/>
          </a:prstGeom>
        </p:spPr>
      </p:pic>
      <p:sp>
        <p:nvSpPr>
          <p:cNvPr id="14" name="Oval 13">
            <a:extLst>
              <a:ext uri="{FF2B5EF4-FFF2-40B4-BE49-F238E27FC236}">
                <a16:creationId xmlns:a16="http://schemas.microsoft.com/office/drawing/2014/main" id="{2BE66BDB-D398-6346-B31A-9B01E719F382}"/>
              </a:ext>
            </a:extLst>
          </p:cNvPr>
          <p:cNvSpPr/>
          <p:nvPr userDrawn="1"/>
        </p:nvSpPr>
        <p:spPr>
          <a:xfrm>
            <a:off x="6394561" y="-154016"/>
            <a:ext cx="9330047" cy="11820939"/>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5" name="Rectangle 14">
            <a:extLst>
              <a:ext uri="{FF2B5EF4-FFF2-40B4-BE49-F238E27FC236}">
                <a16:creationId xmlns:a16="http://schemas.microsoft.com/office/drawing/2014/main" id="{86094409-B18A-174C-86AE-303FE1206DFC}"/>
              </a:ext>
            </a:extLst>
          </p:cNvPr>
          <p:cNvSpPr/>
          <p:nvPr userDrawn="1"/>
        </p:nvSpPr>
        <p:spPr>
          <a:xfrm>
            <a:off x="6229091" y="3359245"/>
            <a:ext cx="752152" cy="406289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9" name="Picture Placeholder 18">
            <a:extLst>
              <a:ext uri="{FF2B5EF4-FFF2-40B4-BE49-F238E27FC236}">
                <a16:creationId xmlns:a16="http://schemas.microsoft.com/office/drawing/2014/main" id="{442F99FA-49C8-F549-B810-4E3A7FBA3B86}"/>
              </a:ext>
            </a:extLst>
          </p:cNvPr>
          <p:cNvSpPr>
            <a:spLocks noGrp="1"/>
          </p:cNvSpPr>
          <p:nvPr>
            <p:ph type="pic" sz="quarter" idx="10" hasCustomPrompt="1"/>
          </p:nvPr>
        </p:nvSpPr>
        <p:spPr>
          <a:xfrm>
            <a:off x="6743702" y="1"/>
            <a:ext cx="5448300" cy="6904067"/>
          </a:xfrm>
          <a:custGeom>
            <a:avLst/>
            <a:gdLst>
              <a:gd name="connsiteX0" fmla="*/ 2613933 w 4029475"/>
              <a:gd name="connsiteY0" fmla="*/ 0 h 5178050"/>
              <a:gd name="connsiteX1" fmla="*/ 4029475 w 4029475"/>
              <a:gd name="connsiteY1" fmla="*/ 0 h 5178050"/>
              <a:gd name="connsiteX2" fmla="*/ 4029475 w 4029475"/>
              <a:gd name="connsiteY2" fmla="*/ 5178050 h 5178050"/>
              <a:gd name="connsiteX3" fmla="*/ 0 w 4029475"/>
              <a:gd name="connsiteY3" fmla="*/ 5178050 h 5178050"/>
              <a:gd name="connsiteX4" fmla="*/ 0 w 4029475"/>
              <a:gd name="connsiteY4" fmla="*/ 3305455 h 5178050"/>
              <a:gd name="connsiteX5" fmla="*/ 17480 w 4029475"/>
              <a:gd name="connsiteY5" fmla="*/ 3209501 h 5178050"/>
              <a:gd name="connsiteX6" fmla="*/ 2531701 w 4029475"/>
              <a:gd name="connsiteY6" fmla="*/ 24046 h 5178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29475" h="5178050">
                <a:moveTo>
                  <a:pt x="2613933" y="0"/>
                </a:moveTo>
                <a:lnTo>
                  <a:pt x="4029475" y="0"/>
                </a:lnTo>
                <a:lnTo>
                  <a:pt x="4029475" y="5178050"/>
                </a:lnTo>
                <a:lnTo>
                  <a:pt x="0" y="5178050"/>
                </a:lnTo>
                <a:lnTo>
                  <a:pt x="0" y="3305455"/>
                </a:lnTo>
                <a:lnTo>
                  <a:pt x="17480" y="3209501"/>
                </a:lnTo>
                <a:cubicBezTo>
                  <a:pt x="333871" y="1651486"/>
                  <a:pt x="1301989" y="424905"/>
                  <a:pt x="2531701" y="24046"/>
                </a:cubicBezTo>
                <a:close/>
              </a:path>
            </a:pathLst>
          </a:custGeom>
        </p:spPr>
        <p:txBody>
          <a:bodyPr wrap="square">
            <a:noAutofit/>
          </a:bodyPr>
          <a:lstStyle>
            <a:lvl1pPr>
              <a:defRPr>
                <a:solidFill>
                  <a:schemeClr val="tx2"/>
                </a:solidFill>
              </a:defRPr>
            </a:lvl1pPr>
          </a:lstStyle>
          <a:p>
            <a:r>
              <a:rPr lang="en-US"/>
              <a:t>Click icon to add image and send to back</a:t>
            </a:r>
          </a:p>
        </p:txBody>
      </p:sp>
      <p:pic>
        <p:nvPicPr>
          <p:cNvPr id="13" name="Picture 12" descr="A close up of a sign&#10;&#10;Description automatically generated">
            <a:extLst>
              <a:ext uri="{FF2B5EF4-FFF2-40B4-BE49-F238E27FC236}">
                <a16:creationId xmlns:a16="http://schemas.microsoft.com/office/drawing/2014/main" id="{C7379887-DF50-4F46-A96D-BBEA45BF56E6}"/>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680719" y="6017243"/>
            <a:ext cx="1431212" cy="349852"/>
          </a:xfrm>
          <a:prstGeom prst="rect">
            <a:avLst/>
          </a:prstGeom>
        </p:spPr>
      </p:pic>
      <p:sp>
        <p:nvSpPr>
          <p:cNvPr id="11" name="Title 1">
            <a:extLst>
              <a:ext uri="{FF2B5EF4-FFF2-40B4-BE49-F238E27FC236}">
                <a16:creationId xmlns:a16="http://schemas.microsoft.com/office/drawing/2014/main" id="{EA435972-3FD6-FA44-87FB-692F8746F7AC}"/>
              </a:ext>
            </a:extLst>
          </p:cNvPr>
          <p:cNvSpPr>
            <a:spLocks noGrp="1"/>
          </p:cNvSpPr>
          <p:nvPr>
            <p:ph type="ctrTitle" hasCustomPrompt="1"/>
          </p:nvPr>
        </p:nvSpPr>
        <p:spPr>
          <a:xfrm>
            <a:off x="400741" y="3797291"/>
            <a:ext cx="9067111" cy="1081237"/>
          </a:xfrm>
          <a:prstGeom prst="rect">
            <a:avLst/>
          </a:prstGeom>
        </p:spPr>
        <p:txBody>
          <a:bodyPr wrap="square">
            <a:spAutoFit/>
          </a:bodyPr>
          <a:lstStyle>
            <a:lvl1pPr algn="l">
              <a:lnSpc>
                <a:spcPct val="75000"/>
              </a:lnSpc>
              <a:defRPr sz="8000" b="1" i="0">
                <a:solidFill>
                  <a:schemeClr val="tx2"/>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6" name="Subtitle 2">
            <a:extLst>
              <a:ext uri="{FF2B5EF4-FFF2-40B4-BE49-F238E27FC236}">
                <a16:creationId xmlns:a16="http://schemas.microsoft.com/office/drawing/2014/main" id="{FD83235D-F3A0-364A-B5D3-962FC4E34226}"/>
              </a:ext>
            </a:extLst>
          </p:cNvPr>
          <p:cNvSpPr>
            <a:spLocks noGrp="1"/>
          </p:cNvSpPr>
          <p:nvPr>
            <p:ph type="subTitle" idx="1" hasCustomPrompt="1"/>
          </p:nvPr>
        </p:nvSpPr>
        <p:spPr>
          <a:xfrm>
            <a:off x="566573" y="4915715"/>
            <a:ext cx="4999312" cy="731520"/>
          </a:xfrm>
          <a:prstGeom prst="rect">
            <a:avLst/>
          </a:prstGeom>
        </p:spPr>
        <p:txBody>
          <a:bodyPr>
            <a:noAutofit/>
          </a:bodyPr>
          <a:lstStyle>
            <a:lvl1pPr marL="0" indent="0" algn="l">
              <a:spcBef>
                <a:spcPct val="0"/>
              </a:spcBef>
              <a:buNone/>
              <a:defRPr sz="2400" b="0" i="0">
                <a:solidFill>
                  <a:schemeClr val="tx2"/>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Tree>
    <p:extLst>
      <p:ext uri="{BB962C8B-B14F-4D97-AF65-F5344CB8AC3E}">
        <p14:creationId xmlns:p14="http://schemas.microsoft.com/office/powerpoint/2010/main" val="273819429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11 - Cover - Black Text">
    <p:bg>
      <p:bgPr>
        <a:solidFill>
          <a:schemeClr val="accent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E852513-8B17-9B40-AB83-9714C7EE9590}"/>
              </a:ext>
            </a:extLst>
          </p:cNvPr>
          <p:cNvSpPr/>
          <p:nvPr userDrawn="1"/>
        </p:nvSpPr>
        <p:spPr>
          <a:xfrm>
            <a:off x="0" y="0"/>
            <a:ext cx="12192000" cy="6858000"/>
          </a:xfrm>
          <a:prstGeom prst="rect">
            <a:avLst/>
          </a:prstGeom>
          <a:solidFill>
            <a:schemeClr val="tx2">
              <a:alpha val="1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Picture Placeholder 26">
            <a:extLst>
              <a:ext uri="{FF2B5EF4-FFF2-40B4-BE49-F238E27FC236}">
                <a16:creationId xmlns:a16="http://schemas.microsoft.com/office/drawing/2014/main" id="{E9649418-55C3-D140-A7A1-B0AD1486E622}"/>
              </a:ext>
            </a:extLst>
          </p:cNvPr>
          <p:cNvSpPr>
            <a:spLocks noGrp="1"/>
          </p:cNvSpPr>
          <p:nvPr>
            <p:ph type="pic" sz="quarter" idx="10"/>
          </p:nvPr>
        </p:nvSpPr>
        <p:spPr>
          <a:xfrm>
            <a:off x="-9049173" y="3"/>
            <a:ext cx="4514333" cy="6857999"/>
          </a:xfrm>
          <a:custGeom>
            <a:avLst/>
            <a:gdLst>
              <a:gd name="connsiteX0" fmla="*/ 3385750 w 3385750"/>
              <a:gd name="connsiteY0" fmla="*/ 3911569 h 5143499"/>
              <a:gd name="connsiteX1" fmla="*/ 3385750 w 3385750"/>
              <a:gd name="connsiteY1" fmla="*/ 5143499 h 5143499"/>
              <a:gd name="connsiteX2" fmla="*/ 2413925 w 3385750"/>
              <a:gd name="connsiteY2" fmla="*/ 5143499 h 5143499"/>
              <a:gd name="connsiteX3" fmla="*/ 3385750 w 3385750"/>
              <a:gd name="connsiteY3" fmla="*/ 2869668 h 5143499"/>
              <a:gd name="connsiteX4" fmla="*/ 3385750 w 3385750"/>
              <a:gd name="connsiteY4" fmla="*/ 3365970 h 5143499"/>
              <a:gd name="connsiteX5" fmla="*/ 2367411 w 3385750"/>
              <a:gd name="connsiteY5" fmla="*/ 4656722 h 5143499"/>
              <a:gd name="connsiteX6" fmla="*/ 2383969 w 3385750"/>
              <a:gd name="connsiteY6" fmla="*/ 5143499 h 5143499"/>
              <a:gd name="connsiteX7" fmla="*/ 1951967 w 3385750"/>
              <a:gd name="connsiteY7" fmla="*/ 5143499 h 5143499"/>
              <a:gd name="connsiteX8" fmla="*/ 1954303 w 3385750"/>
              <a:gd name="connsiteY8" fmla="*/ 5101964 h 5143499"/>
              <a:gd name="connsiteX9" fmla="*/ 1921534 w 3385750"/>
              <a:gd name="connsiteY9" fmla="*/ 5143499 h 5143499"/>
              <a:gd name="connsiteX10" fmla="*/ 1592006 w 3385750"/>
              <a:gd name="connsiteY10" fmla="*/ 5143499 h 5143499"/>
              <a:gd name="connsiteX11" fmla="*/ 2314400 w 3385750"/>
              <a:gd name="connsiteY11" fmla="*/ 0 h 5143499"/>
              <a:gd name="connsiteX12" fmla="*/ 2708655 w 3385750"/>
              <a:gd name="connsiteY12" fmla="*/ 0 h 5143499"/>
              <a:gd name="connsiteX13" fmla="*/ 1228250 w 3385750"/>
              <a:gd name="connsiteY13" fmla="*/ 1876424 h 5143499"/>
              <a:gd name="connsiteX14" fmla="*/ 1246048 w 3385750"/>
              <a:gd name="connsiteY14" fmla="*/ 2399604 h 5143499"/>
              <a:gd name="connsiteX15" fmla="*/ 3139009 w 3385750"/>
              <a:gd name="connsiteY15" fmla="*/ 0 h 5143499"/>
              <a:gd name="connsiteX16" fmla="*/ 3385750 w 3385750"/>
              <a:gd name="connsiteY16" fmla="*/ 0 h 5143499"/>
              <a:gd name="connsiteX17" fmla="*/ 3385750 w 3385750"/>
              <a:gd name="connsiteY17" fmla="*/ 155045 h 5143499"/>
              <a:gd name="connsiteX18" fmla="*/ 609095 w 3385750"/>
              <a:gd name="connsiteY18" fmla="*/ 3674474 h 5143499"/>
              <a:gd name="connsiteX19" fmla="*/ 626893 w 3385750"/>
              <a:gd name="connsiteY19" fmla="*/ 4197654 h 5143499"/>
              <a:gd name="connsiteX20" fmla="*/ 3385750 w 3385750"/>
              <a:gd name="connsiteY20" fmla="*/ 700400 h 5143499"/>
              <a:gd name="connsiteX21" fmla="*/ 3385750 w 3385750"/>
              <a:gd name="connsiteY21" fmla="*/ 1233681 h 5143499"/>
              <a:gd name="connsiteX22" fmla="*/ 2018274 w 3385750"/>
              <a:gd name="connsiteY22" fmla="*/ 2966967 h 5143499"/>
              <a:gd name="connsiteX23" fmla="*/ 2036072 w 3385750"/>
              <a:gd name="connsiteY23" fmla="*/ 3490147 h 5143499"/>
              <a:gd name="connsiteX24" fmla="*/ 3385750 w 3385750"/>
              <a:gd name="connsiteY24" fmla="*/ 1779233 h 5143499"/>
              <a:gd name="connsiteX25" fmla="*/ 3385750 w 3385750"/>
              <a:gd name="connsiteY25" fmla="*/ 2324379 h 5143499"/>
              <a:gd name="connsiteX26" fmla="*/ 1161604 w 3385750"/>
              <a:gd name="connsiteY26" fmla="*/ 5143499 h 5143499"/>
              <a:gd name="connsiteX27" fmla="*/ 652120 w 3385750"/>
              <a:gd name="connsiteY27" fmla="*/ 5143499 h 5143499"/>
              <a:gd name="connsiteX28" fmla="*/ 1523101 w 3385750"/>
              <a:gd name="connsiteY28" fmla="*/ 4039404 h 5143499"/>
              <a:gd name="connsiteX29" fmla="*/ 1556102 w 3385750"/>
              <a:gd name="connsiteY29" fmla="*/ 3452724 h 5143499"/>
              <a:gd name="connsiteX30" fmla="*/ 222164 w 3385750"/>
              <a:gd name="connsiteY30" fmla="*/ 5143499 h 5143499"/>
              <a:gd name="connsiteX31" fmla="*/ 0 w 3385750"/>
              <a:gd name="connsiteY31" fmla="*/ 5143499 h 5143499"/>
              <a:gd name="connsiteX32" fmla="*/ 0 w 3385750"/>
              <a:gd name="connsiteY32" fmla="*/ 5038062 h 5143499"/>
              <a:gd name="connsiteX33" fmla="*/ 307171 w 3385750"/>
              <a:gd name="connsiteY33" fmla="*/ 4648678 h 5143499"/>
              <a:gd name="connsiteX34" fmla="*/ 340172 w 3385750"/>
              <a:gd name="connsiteY34" fmla="*/ 4061998 h 5143499"/>
              <a:gd name="connsiteX35" fmla="*/ 0 w 3385750"/>
              <a:gd name="connsiteY35" fmla="*/ 4493169 h 5143499"/>
              <a:gd name="connsiteX36" fmla="*/ 0 w 3385750"/>
              <a:gd name="connsiteY36" fmla="*/ 4000150 h 5143499"/>
              <a:gd name="connsiteX37" fmla="*/ 809866 w 3385750"/>
              <a:gd name="connsiteY37" fmla="*/ 2973526 h 5143499"/>
              <a:gd name="connsiteX38" fmla="*/ 842867 w 3385750"/>
              <a:gd name="connsiteY38" fmla="*/ 2386846 h 5143499"/>
              <a:gd name="connsiteX39" fmla="*/ 0 w 3385750"/>
              <a:gd name="connsiteY39" fmla="*/ 3455186 h 5143499"/>
              <a:gd name="connsiteX40" fmla="*/ 0 w 3385750"/>
              <a:gd name="connsiteY40" fmla="*/ 2933840 h 5143499"/>
              <a:gd name="connsiteX41" fmla="*/ 842192 w 3385750"/>
              <a:gd name="connsiteY41" fmla="*/ 0 h 5143499"/>
              <a:gd name="connsiteX42" fmla="*/ 1170700 w 3385750"/>
              <a:gd name="connsiteY42" fmla="*/ 0 h 5143499"/>
              <a:gd name="connsiteX43" fmla="*/ 1152574 w 3385750"/>
              <a:gd name="connsiteY43" fmla="*/ 22975 h 5143499"/>
              <a:gd name="connsiteX44" fmla="*/ 1170372 w 3385750"/>
              <a:gd name="connsiteY44" fmla="*/ 546155 h 5143499"/>
              <a:gd name="connsiteX45" fmla="*/ 1601214 w 3385750"/>
              <a:gd name="connsiteY45" fmla="*/ 0 h 5143499"/>
              <a:gd name="connsiteX46" fmla="*/ 1884533 w 3385750"/>
              <a:gd name="connsiteY46" fmla="*/ 0 h 5143499"/>
              <a:gd name="connsiteX47" fmla="*/ 0 w 3385750"/>
              <a:gd name="connsiteY47" fmla="*/ 2388659 h 5143499"/>
              <a:gd name="connsiteX48" fmla="*/ 0 w 3385750"/>
              <a:gd name="connsiteY48" fmla="*/ 1931861 h 5143499"/>
              <a:gd name="connsiteX49" fmla="*/ 759708 w 3385750"/>
              <a:gd name="connsiteY49" fmla="*/ 968819 h 5143499"/>
              <a:gd name="connsiteX50" fmla="*/ 792709 w 3385750"/>
              <a:gd name="connsiteY50" fmla="*/ 382139 h 5143499"/>
              <a:gd name="connsiteX51" fmla="*/ 0 w 3385750"/>
              <a:gd name="connsiteY51" fmla="*/ 1386904 h 5143499"/>
              <a:gd name="connsiteX52" fmla="*/ 0 w 3385750"/>
              <a:gd name="connsiteY52" fmla="*/ 1067602 h 5143499"/>
              <a:gd name="connsiteX53" fmla="*/ 0 w 3385750"/>
              <a:gd name="connsiteY53" fmla="*/ 0 h 5143499"/>
              <a:gd name="connsiteX54" fmla="*/ 411758 w 3385750"/>
              <a:gd name="connsiteY54" fmla="*/ 0 h 5143499"/>
              <a:gd name="connsiteX55" fmla="*/ 0 w 3385750"/>
              <a:gd name="connsiteY55" fmla="*/ 521907 h 5143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5749" h="5143499">
                <a:moveTo>
                  <a:pt x="3385750" y="3911569"/>
                </a:moveTo>
                <a:lnTo>
                  <a:pt x="3385750" y="5143499"/>
                </a:lnTo>
                <a:lnTo>
                  <a:pt x="2413925" y="5143499"/>
                </a:lnTo>
                <a:close/>
                <a:moveTo>
                  <a:pt x="3385750" y="2869668"/>
                </a:moveTo>
                <a:lnTo>
                  <a:pt x="3385750" y="3365970"/>
                </a:lnTo>
                <a:lnTo>
                  <a:pt x="2367411" y="4656722"/>
                </a:lnTo>
                <a:lnTo>
                  <a:pt x="2383969" y="5143499"/>
                </a:lnTo>
                <a:lnTo>
                  <a:pt x="1951967" y="5143499"/>
                </a:lnTo>
                <a:lnTo>
                  <a:pt x="1954303" y="5101964"/>
                </a:lnTo>
                <a:lnTo>
                  <a:pt x="1921534" y="5143499"/>
                </a:lnTo>
                <a:lnTo>
                  <a:pt x="1592006" y="5143499"/>
                </a:lnTo>
                <a:close/>
                <a:moveTo>
                  <a:pt x="2314400" y="0"/>
                </a:moveTo>
                <a:lnTo>
                  <a:pt x="2708655" y="0"/>
                </a:lnTo>
                <a:lnTo>
                  <a:pt x="1228250" y="1876424"/>
                </a:lnTo>
                <a:lnTo>
                  <a:pt x="1246048" y="2399604"/>
                </a:lnTo>
                <a:lnTo>
                  <a:pt x="3139009" y="0"/>
                </a:lnTo>
                <a:lnTo>
                  <a:pt x="3385750" y="0"/>
                </a:lnTo>
                <a:lnTo>
                  <a:pt x="3385750" y="155045"/>
                </a:lnTo>
                <a:lnTo>
                  <a:pt x="609095" y="3674474"/>
                </a:lnTo>
                <a:lnTo>
                  <a:pt x="626893" y="4197654"/>
                </a:lnTo>
                <a:lnTo>
                  <a:pt x="3385750" y="700400"/>
                </a:lnTo>
                <a:lnTo>
                  <a:pt x="3385750" y="1233681"/>
                </a:lnTo>
                <a:lnTo>
                  <a:pt x="2018274" y="2966967"/>
                </a:lnTo>
                <a:lnTo>
                  <a:pt x="2036072" y="3490147"/>
                </a:lnTo>
                <a:lnTo>
                  <a:pt x="3385750" y="1779233"/>
                </a:lnTo>
                <a:lnTo>
                  <a:pt x="3385750" y="2324379"/>
                </a:lnTo>
                <a:lnTo>
                  <a:pt x="1161604" y="5143499"/>
                </a:lnTo>
                <a:lnTo>
                  <a:pt x="652120" y="5143499"/>
                </a:lnTo>
                <a:lnTo>
                  <a:pt x="1523101" y="4039404"/>
                </a:lnTo>
                <a:lnTo>
                  <a:pt x="1556102" y="3452724"/>
                </a:lnTo>
                <a:lnTo>
                  <a:pt x="222164" y="5143499"/>
                </a:lnTo>
                <a:lnTo>
                  <a:pt x="0" y="5143499"/>
                </a:lnTo>
                <a:lnTo>
                  <a:pt x="0" y="5038062"/>
                </a:lnTo>
                <a:lnTo>
                  <a:pt x="307171" y="4648678"/>
                </a:lnTo>
                <a:lnTo>
                  <a:pt x="340172" y="4061998"/>
                </a:lnTo>
                <a:lnTo>
                  <a:pt x="0" y="4493169"/>
                </a:lnTo>
                <a:lnTo>
                  <a:pt x="0" y="4000150"/>
                </a:lnTo>
                <a:lnTo>
                  <a:pt x="809866" y="2973526"/>
                </a:lnTo>
                <a:lnTo>
                  <a:pt x="842867" y="2386846"/>
                </a:lnTo>
                <a:lnTo>
                  <a:pt x="0" y="3455186"/>
                </a:lnTo>
                <a:lnTo>
                  <a:pt x="0" y="2933840"/>
                </a:lnTo>
                <a:close/>
                <a:moveTo>
                  <a:pt x="842192" y="0"/>
                </a:moveTo>
                <a:lnTo>
                  <a:pt x="1170700" y="0"/>
                </a:lnTo>
                <a:lnTo>
                  <a:pt x="1152574" y="22975"/>
                </a:lnTo>
                <a:lnTo>
                  <a:pt x="1170372" y="546155"/>
                </a:lnTo>
                <a:lnTo>
                  <a:pt x="1601214" y="0"/>
                </a:lnTo>
                <a:lnTo>
                  <a:pt x="1884533" y="0"/>
                </a:lnTo>
                <a:lnTo>
                  <a:pt x="0" y="2388659"/>
                </a:lnTo>
                <a:lnTo>
                  <a:pt x="0" y="1931861"/>
                </a:lnTo>
                <a:lnTo>
                  <a:pt x="759708" y="968819"/>
                </a:lnTo>
                <a:lnTo>
                  <a:pt x="792709" y="382139"/>
                </a:lnTo>
                <a:lnTo>
                  <a:pt x="0" y="1386904"/>
                </a:lnTo>
                <a:lnTo>
                  <a:pt x="0" y="1067602"/>
                </a:lnTo>
                <a:close/>
                <a:moveTo>
                  <a:pt x="0" y="0"/>
                </a:moveTo>
                <a:lnTo>
                  <a:pt x="411758" y="0"/>
                </a:lnTo>
                <a:lnTo>
                  <a:pt x="0" y="521907"/>
                </a:lnTo>
                <a:close/>
              </a:path>
            </a:pathLst>
          </a:custGeom>
        </p:spPr>
        <p:txBody>
          <a:bodyPr wrap="square">
            <a:noAutofit/>
          </a:bodyPr>
          <a:lstStyle/>
          <a:p>
            <a:endParaRPr lang="en-US"/>
          </a:p>
        </p:txBody>
      </p:sp>
      <p:sp>
        <p:nvSpPr>
          <p:cNvPr id="2" name="Rectangle 1">
            <a:extLst>
              <a:ext uri="{FF2B5EF4-FFF2-40B4-BE49-F238E27FC236}">
                <a16:creationId xmlns:a16="http://schemas.microsoft.com/office/drawing/2014/main" id="{A424E768-67FE-6A41-AB66-DF019475C69B}"/>
              </a:ext>
            </a:extLst>
          </p:cNvPr>
          <p:cNvSpPr/>
          <p:nvPr userDrawn="1"/>
        </p:nvSpPr>
        <p:spPr>
          <a:xfrm>
            <a:off x="1978993" y="1388167"/>
            <a:ext cx="202239" cy="408166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2" name="Picture 11" descr="A picture containing drawing&#10;&#10;Description automatically generated">
            <a:extLst>
              <a:ext uri="{FF2B5EF4-FFF2-40B4-BE49-F238E27FC236}">
                <a16:creationId xmlns:a16="http://schemas.microsoft.com/office/drawing/2014/main" id="{E6D02473-6132-E647-B7A7-E02A60F697B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989512" y="1844065"/>
            <a:ext cx="1626413" cy="397569"/>
          </a:xfrm>
          <a:prstGeom prst="rect">
            <a:avLst/>
          </a:prstGeom>
        </p:spPr>
      </p:pic>
      <p:sp>
        <p:nvSpPr>
          <p:cNvPr id="9" name="Title 1">
            <a:extLst>
              <a:ext uri="{FF2B5EF4-FFF2-40B4-BE49-F238E27FC236}">
                <a16:creationId xmlns:a16="http://schemas.microsoft.com/office/drawing/2014/main" id="{162A4146-FF56-2E46-B5A2-CAA596A42723}"/>
              </a:ext>
            </a:extLst>
          </p:cNvPr>
          <p:cNvSpPr>
            <a:spLocks noGrp="1"/>
          </p:cNvSpPr>
          <p:nvPr>
            <p:ph type="ctrTitle" hasCustomPrompt="1"/>
          </p:nvPr>
        </p:nvSpPr>
        <p:spPr>
          <a:xfrm>
            <a:off x="2653061" y="2519411"/>
            <a:ext cx="9067111" cy="1081237"/>
          </a:xfrm>
          <a:prstGeom prst="rect">
            <a:avLst/>
          </a:prstGeom>
        </p:spPr>
        <p:txBody>
          <a:bodyPr wrap="square">
            <a:spAutoFit/>
          </a:bodyPr>
          <a:lstStyle>
            <a:lvl1pPr algn="l">
              <a:lnSpc>
                <a:spcPct val="75000"/>
              </a:lnSpc>
              <a:defRPr sz="8000" b="1" i="0">
                <a:solidFill>
                  <a:schemeClr val="bg1"/>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3" name="Subtitle 2">
            <a:extLst>
              <a:ext uri="{FF2B5EF4-FFF2-40B4-BE49-F238E27FC236}">
                <a16:creationId xmlns:a16="http://schemas.microsoft.com/office/drawing/2014/main" id="{521C0BA4-EF0C-964D-816B-E1D99AB71712}"/>
              </a:ext>
            </a:extLst>
          </p:cNvPr>
          <p:cNvSpPr>
            <a:spLocks noGrp="1"/>
          </p:cNvSpPr>
          <p:nvPr>
            <p:ph type="subTitle" idx="1" hasCustomPrompt="1"/>
          </p:nvPr>
        </p:nvSpPr>
        <p:spPr>
          <a:xfrm>
            <a:off x="2846715" y="3556192"/>
            <a:ext cx="4999312" cy="731520"/>
          </a:xfrm>
          <a:prstGeom prst="rect">
            <a:avLst/>
          </a:prstGeom>
        </p:spPr>
        <p:txBody>
          <a:bodyPr>
            <a:noAutofit/>
          </a:bodyPr>
          <a:lstStyle>
            <a:lvl1pPr marL="0" indent="0" algn="l">
              <a:spcBef>
                <a:spcPct val="0"/>
              </a:spcBef>
              <a:buNone/>
              <a:defRPr sz="2400" b="0" i="0">
                <a:solidFill>
                  <a:schemeClr val="bg1"/>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4" name="Footer Placeholder 4">
            <a:extLst>
              <a:ext uri="{FF2B5EF4-FFF2-40B4-BE49-F238E27FC236}">
                <a16:creationId xmlns:a16="http://schemas.microsoft.com/office/drawing/2014/main" id="{49C51E95-66AD-EC49-BB5D-AC5C478F3EF6}"/>
              </a:ext>
            </a:extLst>
          </p:cNvPr>
          <p:cNvSpPr>
            <a:spLocks noGrp="1"/>
          </p:cNvSpPr>
          <p:nvPr>
            <p:ph type="ftr" sz="quarter" idx="3"/>
          </p:nvPr>
        </p:nvSpPr>
        <p:spPr>
          <a:xfrm>
            <a:off x="511456" y="6424978"/>
            <a:ext cx="3860800" cy="202143"/>
          </a:xfrm>
          <a:prstGeom prst="rect">
            <a:avLst/>
          </a:prstGeom>
        </p:spPr>
        <p:txBody>
          <a:bodyPr vert="horz" lIns="68681" tIns="34340" rIns="68681" bIns="34340" rtlCol="0" anchor="ctr"/>
          <a:lstStyle>
            <a:lvl1pPr algn="l">
              <a:defRPr sz="1200" b="0" i="0">
                <a:solidFill>
                  <a:schemeClr val="bg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spTree>
    <p:extLst>
      <p:ext uri="{BB962C8B-B14F-4D97-AF65-F5344CB8AC3E}">
        <p14:creationId xmlns:p14="http://schemas.microsoft.com/office/powerpoint/2010/main" val="394090202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00 - Cover - No Image">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F63D983-7C8F-D445-A314-628625BBF5B5}"/>
              </a:ext>
            </a:extLst>
          </p:cNvPr>
          <p:cNvSpPr>
            <a:spLocks noGrp="1"/>
          </p:cNvSpPr>
          <p:nvPr>
            <p:ph type="pic" sz="quarter" idx="10"/>
          </p:nvPr>
        </p:nvSpPr>
        <p:spPr>
          <a:xfrm>
            <a:off x="0" y="0"/>
            <a:ext cx="4741333" cy="6858000"/>
          </a:xfrm>
          <a:prstGeom prst="rect">
            <a:avLst/>
          </a:prstGeom>
          <a:solidFill>
            <a:schemeClr val="tx2"/>
          </a:solidFill>
        </p:spPr>
        <p:txBody>
          <a:bodyPr/>
          <a:lstStyle>
            <a:lvl1pPr marL="0" indent="0">
              <a:buNone/>
              <a:defRPr/>
            </a:lvl1pPr>
          </a:lstStyle>
          <a:p>
            <a:endParaRPr lang="en-US"/>
          </a:p>
        </p:txBody>
      </p:sp>
      <p:pic>
        <p:nvPicPr>
          <p:cNvPr id="10" name="Picture 9" descr="A picture containing drawing&#10;&#10;Description automatically generated">
            <a:extLst>
              <a:ext uri="{FF2B5EF4-FFF2-40B4-BE49-F238E27FC236}">
                <a16:creationId xmlns:a16="http://schemas.microsoft.com/office/drawing/2014/main" id="{9C860494-745E-564C-8D1C-AC55AF7B2B3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07592" y="4979950"/>
            <a:ext cx="1406825" cy="343892"/>
          </a:xfrm>
          <a:prstGeom prst="rect">
            <a:avLst/>
          </a:prstGeom>
        </p:spPr>
      </p:pic>
      <p:sp>
        <p:nvSpPr>
          <p:cNvPr id="11" name="Title 1">
            <a:extLst>
              <a:ext uri="{FF2B5EF4-FFF2-40B4-BE49-F238E27FC236}">
                <a16:creationId xmlns:a16="http://schemas.microsoft.com/office/drawing/2014/main" id="{4F920B54-9164-2C45-918B-044C6BC2F78F}"/>
              </a:ext>
            </a:extLst>
          </p:cNvPr>
          <p:cNvSpPr>
            <a:spLocks noGrp="1"/>
          </p:cNvSpPr>
          <p:nvPr>
            <p:ph type="ctrTitle" hasCustomPrompt="1"/>
          </p:nvPr>
        </p:nvSpPr>
        <p:spPr>
          <a:xfrm>
            <a:off x="4984107" y="2878640"/>
            <a:ext cx="9067111" cy="1081237"/>
          </a:xfrm>
          <a:prstGeom prst="rect">
            <a:avLst/>
          </a:prstGeom>
        </p:spPr>
        <p:txBody>
          <a:bodyPr wrap="square">
            <a:spAutoFit/>
          </a:bodyPr>
          <a:lstStyle>
            <a:lvl1pPr algn="l">
              <a:lnSpc>
                <a:spcPct val="75000"/>
              </a:lnSpc>
              <a:defRPr sz="8000" b="1" i="0">
                <a:solidFill>
                  <a:schemeClr val="bg1"/>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2" name="Subtitle 2">
            <a:extLst>
              <a:ext uri="{FF2B5EF4-FFF2-40B4-BE49-F238E27FC236}">
                <a16:creationId xmlns:a16="http://schemas.microsoft.com/office/drawing/2014/main" id="{B408AE9B-D602-2F4B-AFC1-32D208750051}"/>
              </a:ext>
            </a:extLst>
          </p:cNvPr>
          <p:cNvSpPr>
            <a:spLocks noGrp="1"/>
          </p:cNvSpPr>
          <p:nvPr>
            <p:ph type="subTitle" idx="1" hasCustomPrompt="1"/>
          </p:nvPr>
        </p:nvSpPr>
        <p:spPr>
          <a:xfrm>
            <a:off x="5131887" y="3997064"/>
            <a:ext cx="4999312" cy="731520"/>
          </a:xfrm>
          <a:prstGeom prst="rect">
            <a:avLst/>
          </a:prstGeom>
        </p:spPr>
        <p:txBody>
          <a:bodyPr>
            <a:noAutofit/>
          </a:bodyPr>
          <a:lstStyle>
            <a:lvl1pPr marL="0" indent="0" algn="l">
              <a:spcBef>
                <a:spcPct val="0"/>
              </a:spcBef>
              <a:buNone/>
              <a:defRPr sz="2667" b="0" i="0">
                <a:solidFill>
                  <a:schemeClr val="bg1"/>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3" name="Footer Placeholder 4">
            <a:extLst>
              <a:ext uri="{FF2B5EF4-FFF2-40B4-BE49-F238E27FC236}">
                <a16:creationId xmlns:a16="http://schemas.microsoft.com/office/drawing/2014/main" id="{E16B93E0-FC2E-734C-A6A9-E55A28D7EE66}"/>
              </a:ext>
            </a:extLst>
          </p:cNvPr>
          <p:cNvSpPr>
            <a:spLocks noGrp="1"/>
          </p:cNvSpPr>
          <p:nvPr>
            <p:ph type="ftr" sz="quarter" idx="3"/>
          </p:nvPr>
        </p:nvSpPr>
        <p:spPr>
          <a:xfrm>
            <a:off x="5283027" y="6469214"/>
            <a:ext cx="3860800" cy="202143"/>
          </a:xfrm>
          <a:prstGeom prst="rect">
            <a:avLst/>
          </a:prstGeom>
        </p:spPr>
        <p:txBody>
          <a:bodyPr vert="horz" lIns="68681" tIns="34340" rIns="68681" bIns="34340" rtlCol="0" anchor="ctr"/>
          <a:lstStyle>
            <a:lvl1pPr algn="l">
              <a:defRPr sz="1200" b="0" i="0">
                <a:solidFill>
                  <a:schemeClr val="bg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spTree>
    <p:extLst>
      <p:ext uri="{BB962C8B-B14F-4D97-AF65-F5344CB8AC3E}">
        <p14:creationId xmlns:p14="http://schemas.microsoft.com/office/powerpoint/2010/main" val="203225141"/>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00 - Cover - No Image">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39A9C5-9940-034D-A257-1BEEBFC29AF0}"/>
              </a:ext>
            </a:extLst>
          </p:cNvPr>
          <p:cNvSpPr>
            <a:spLocks noGrp="1"/>
          </p:cNvSpPr>
          <p:nvPr>
            <p:ph type="pic" sz="quarter" idx="10"/>
          </p:nvPr>
        </p:nvSpPr>
        <p:spPr>
          <a:xfrm>
            <a:off x="1498381" y="617056"/>
            <a:ext cx="3218011" cy="2419685"/>
          </a:xfrm>
          <a:prstGeom prst="parallelogram">
            <a:avLst/>
          </a:prstGeom>
          <a:solidFill>
            <a:schemeClr val="tx2"/>
          </a:solidFill>
          <a:ln w="19050">
            <a:solidFill>
              <a:schemeClr val="bg1"/>
            </a:solidFill>
          </a:ln>
        </p:spPr>
        <p:txBody>
          <a:bodyPr/>
          <a:lstStyle/>
          <a:p>
            <a:endParaRPr lang="en-US"/>
          </a:p>
        </p:txBody>
      </p:sp>
      <p:sp>
        <p:nvSpPr>
          <p:cNvPr id="11" name="Picture Placeholder 2">
            <a:extLst>
              <a:ext uri="{FF2B5EF4-FFF2-40B4-BE49-F238E27FC236}">
                <a16:creationId xmlns:a16="http://schemas.microsoft.com/office/drawing/2014/main" id="{9D0B2535-980D-4049-B15F-8D6B1E25B89C}"/>
              </a:ext>
            </a:extLst>
          </p:cNvPr>
          <p:cNvSpPr>
            <a:spLocks noGrp="1"/>
          </p:cNvSpPr>
          <p:nvPr>
            <p:ph type="pic" sz="quarter" idx="11"/>
          </p:nvPr>
        </p:nvSpPr>
        <p:spPr>
          <a:xfrm>
            <a:off x="4293220" y="617056"/>
            <a:ext cx="3218011" cy="2419685"/>
          </a:xfrm>
          <a:prstGeom prst="parallelogram">
            <a:avLst/>
          </a:prstGeom>
          <a:solidFill>
            <a:schemeClr val="tx2"/>
          </a:solidFill>
          <a:ln>
            <a:solidFill>
              <a:schemeClr val="bg1"/>
            </a:solidFill>
          </a:ln>
        </p:spPr>
        <p:txBody>
          <a:bodyPr/>
          <a:lstStyle/>
          <a:p>
            <a:endParaRPr lang="en-US"/>
          </a:p>
        </p:txBody>
      </p:sp>
      <p:sp>
        <p:nvSpPr>
          <p:cNvPr id="12" name="Picture Placeholder 2">
            <a:extLst>
              <a:ext uri="{FF2B5EF4-FFF2-40B4-BE49-F238E27FC236}">
                <a16:creationId xmlns:a16="http://schemas.microsoft.com/office/drawing/2014/main" id="{C3C6D19D-D114-3E4A-827E-401430A7D422}"/>
              </a:ext>
            </a:extLst>
          </p:cNvPr>
          <p:cNvSpPr>
            <a:spLocks noGrp="1"/>
          </p:cNvSpPr>
          <p:nvPr>
            <p:ph type="pic" sz="quarter" idx="12"/>
          </p:nvPr>
        </p:nvSpPr>
        <p:spPr>
          <a:xfrm>
            <a:off x="7088057" y="617056"/>
            <a:ext cx="3218011" cy="2419685"/>
          </a:xfrm>
          <a:prstGeom prst="parallelogram">
            <a:avLst/>
          </a:prstGeom>
          <a:solidFill>
            <a:schemeClr val="tx2"/>
          </a:solidFill>
          <a:ln>
            <a:solidFill>
              <a:schemeClr val="bg1"/>
            </a:solidFill>
          </a:ln>
        </p:spPr>
        <p:txBody>
          <a:bodyPr/>
          <a:lstStyle/>
          <a:p>
            <a:endParaRPr lang="en-US"/>
          </a:p>
        </p:txBody>
      </p:sp>
      <p:sp>
        <p:nvSpPr>
          <p:cNvPr id="5" name="Parallelogram 4">
            <a:extLst>
              <a:ext uri="{FF2B5EF4-FFF2-40B4-BE49-F238E27FC236}">
                <a16:creationId xmlns:a16="http://schemas.microsoft.com/office/drawing/2014/main" id="{AA238B10-1523-0F43-A217-99FB82BBF241}"/>
              </a:ext>
            </a:extLst>
          </p:cNvPr>
          <p:cNvSpPr/>
          <p:nvPr userDrawn="1"/>
        </p:nvSpPr>
        <p:spPr>
          <a:xfrm rot="777662">
            <a:off x="1417188" y="549608"/>
            <a:ext cx="162389" cy="2554579"/>
          </a:xfrm>
          <a:custGeom>
            <a:avLst/>
            <a:gdLst>
              <a:gd name="connsiteX0" fmla="*/ 0 w 156621"/>
              <a:gd name="connsiteY0" fmla="*/ 1915934 h 1915934"/>
              <a:gd name="connsiteX1" fmla="*/ 34867 w 156621"/>
              <a:gd name="connsiteY1" fmla="*/ 20358 h 1915934"/>
              <a:gd name="connsiteX2" fmla="*/ 156621 w 156621"/>
              <a:gd name="connsiteY2" fmla="*/ 0 h 1915934"/>
              <a:gd name="connsiteX3" fmla="*/ 115322 w 156621"/>
              <a:gd name="connsiteY3" fmla="*/ 1896433 h 1915934"/>
              <a:gd name="connsiteX4" fmla="*/ 0 w 156621"/>
              <a:gd name="connsiteY4" fmla="*/ 1915934 h 191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1" h="1915934">
                <a:moveTo>
                  <a:pt x="0" y="1915934"/>
                </a:moveTo>
                <a:lnTo>
                  <a:pt x="34867" y="20358"/>
                </a:lnTo>
                <a:lnTo>
                  <a:pt x="156621" y="0"/>
                </a:lnTo>
                <a:lnTo>
                  <a:pt x="115322" y="1896433"/>
                </a:lnTo>
                <a:lnTo>
                  <a:pt x="0" y="1915934"/>
                </a:lnTo>
                <a:close/>
              </a:path>
            </a:pathLst>
          </a:custGeom>
          <a:solidFill>
            <a:schemeClr val="bg1"/>
          </a:solidFill>
          <a:ln>
            <a:noFill/>
          </a:ln>
          <a:effectLst>
            <a:outerShdw blurRad="40000" dist="23000" dir="5400000" rotWithShape="0">
              <a:srgbClr val="000000">
                <a:alpha val="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10" name="Picture 9" descr="A picture containing drawing&#10;&#10;Description automatically generated">
            <a:extLst>
              <a:ext uri="{FF2B5EF4-FFF2-40B4-BE49-F238E27FC236}">
                <a16:creationId xmlns:a16="http://schemas.microsoft.com/office/drawing/2014/main" id="{898DE06C-2C72-5F41-BCD8-E5659ADA8D7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302919" y="6503950"/>
            <a:ext cx="826944" cy="202143"/>
          </a:xfrm>
          <a:prstGeom prst="rect">
            <a:avLst/>
          </a:prstGeom>
        </p:spPr>
      </p:pic>
      <p:sp>
        <p:nvSpPr>
          <p:cNvPr id="13" name="Title 1">
            <a:extLst>
              <a:ext uri="{FF2B5EF4-FFF2-40B4-BE49-F238E27FC236}">
                <a16:creationId xmlns:a16="http://schemas.microsoft.com/office/drawing/2014/main" id="{36349EB8-6FCB-C046-8E27-485020C9FF96}"/>
              </a:ext>
            </a:extLst>
          </p:cNvPr>
          <p:cNvSpPr>
            <a:spLocks noGrp="1"/>
          </p:cNvSpPr>
          <p:nvPr>
            <p:ph type="ctrTitle" hasCustomPrompt="1"/>
          </p:nvPr>
        </p:nvSpPr>
        <p:spPr>
          <a:xfrm>
            <a:off x="1099150" y="3359437"/>
            <a:ext cx="9067111" cy="1081237"/>
          </a:xfrm>
          <a:prstGeom prst="rect">
            <a:avLst/>
          </a:prstGeom>
        </p:spPr>
        <p:txBody>
          <a:bodyPr wrap="square">
            <a:spAutoFit/>
          </a:bodyPr>
          <a:lstStyle>
            <a:lvl1pPr algn="l">
              <a:lnSpc>
                <a:spcPct val="75000"/>
              </a:lnSpc>
              <a:defRPr sz="8000" b="1" i="0">
                <a:solidFill>
                  <a:schemeClr val="bg1"/>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4" name="Subtitle 2">
            <a:extLst>
              <a:ext uri="{FF2B5EF4-FFF2-40B4-BE49-F238E27FC236}">
                <a16:creationId xmlns:a16="http://schemas.microsoft.com/office/drawing/2014/main" id="{2396EBE4-AB66-7241-ADAE-729630733E67}"/>
              </a:ext>
            </a:extLst>
          </p:cNvPr>
          <p:cNvSpPr>
            <a:spLocks noGrp="1"/>
          </p:cNvSpPr>
          <p:nvPr>
            <p:ph type="subTitle" idx="1" hasCustomPrompt="1"/>
          </p:nvPr>
        </p:nvSpPr>
        <p:spPr>
          <a:xfrm>
            <a:off x="1333652" y="4568075"/>
            <a:ext cx="4999312" cy="731520"/>
          </a:xfrm>
          <a:prstGeom prst="rect">
            <a:avLst/>
          </a:prstGeom>
        </p:spPr>
        <p:txBody>
          <a:bodyPr>
            <a:noAutofit/>
          </a:bodyPr>
          <a:lstStyle>
            <a:lvl1pPr marL="0" indent="0" algn="l">
              <a:spcBef>
                <a:spcPct val="0"/>
              </a:spcBef>
              <a:buNone/>
              <a:defRPr sz="3200" b="0" i="0">
                <a:solidFill>
                  <a:schemeClr val="bg1"/>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5" name="Footer Placeholder 4">
            <a:extLst>
              <a:ext uri="{FF2B5EF4-FFF2-40B4-BE49-F238E27FC236}">
                <a16:creationId xmlns:a16="http://schemas.microsoft.com/office/drawing/2014/main" id="{8698E601-4F07-6643-A546-4B833D87F1E3}"/>
              </a:ext>
            </a:extLst>
          </p:cNvPr>
          <p:cNvSpPr>
            <a:spLocks noGrp="1"/>
          </p:cNvSpPr>
          <p:nvPr>
            <p:ph type="ftr" sz="quarter" idx="3"/>
          </p:nvPr>
        </p:nvSpPr>
        <p:spPr>
          <a:xfrm>
            <a:off x="154432" y="6512375"/>
            <a:ext cx="3860800" cy="202143"/>
          </a:xfrm>
          <a:prstGeom prst="rect">
            <a:avLst/>
          </a:prstGeom>
        </p:spPr>
        <p:txBody>
          <a:bodyPr vert="horz" lIns="68681" tIns="34340" rIns="68681" bIns="34340" rtlCol="0" anchor="ctr"/>
          <a:lstStyle>
            <a:lvl1pPr algn="ctr">
              <a:defRPr sz="1200" b="0" i="0">
                <a:solidFill>
                  <a:schemeClr val="bg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spTree>
    <p:extLst>
      <p:ext uri="{BB962C8B-B14F-4D97-AF65-F5344CB8AC3E}">
        <p14:creationId xmlns:p14="http://schemas.microsoft.com/office/powerpoint/2010/main" val="1651072345"/>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2_11 - Cover - Black Text">
    <p:bg>
      <p:bgPr>
        <a:solidFill>
          <a:schemeClr val="accent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F4A7AF-5AC1-6D4C-B7A2-12A7AFF19E8D}"/>
              </a:ext>
            </a:extLst>
          </p:cNvPr>
          <p:cNvSpPr>
            <a:spLocks noGrp="1"/>
          </p:cNvSpPr>
          <p:nvPr>
            <p:ph type="pic" sz="quarter" idx="11"/>
          </p:nvPr>
        </p:nvSpPr>
        <p:spPr>
          <a:xfrm>
            <a:off x="0" y="0"/>
            <a:ext cx="12192000" cy="6858000"/>
          </a:xfrm>
          <a:prstGeom prst="rect">
            <a:avLst/>
          </a:prstGeom>
        </p:spPr>
        <p:txBody>
          <a:bodyPr/>
          <a:lstStyle/>
          <a:p>
            <a:endParaRPr lang="en-US"/>
          </a:p>
        </p:txBody>
      </p:sp>
      <p:pic>
        <p:nvPicPr>
          <p:cNvPr id="9" name="Picture 8" descr="A picture containing drawing&#10;&#10;Description automatically generated">
            <a:extLst>
              <a:ext uri="{FF2B5EF4-FFF2-40B4-BE49-F238E27FC236}">
                <a16:creationId xmlns:a16="http://schemas.microsoft.com/office/drawing/2014/main" id="{E00ABFD6-FA79-2347-8399-469CF2622E5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8071" y="6503950"/>
            <a:ext cx="826944" cy="202143"/>
          </a:xfrm>
          <a:prstGeom prst="rect">
            <a:avLst/>
          </a:prstGeom>
        </p:spPr>
      </p:pic>
      <p:sp>
        <p:nvSpPr>
          <p:cNvPr id="8" name="Title 1">
            <a:extLst>
              <a:ext uri="{FF2B5EF4-FFF2-40B4-BE49-F238E27FC236}">
                <a16:creationId xmlns:a16="http://schemas.microsoft.com/office/drawing/2014/main" id="{5CA10127-A967-9140-8F3D-38D9C16B9712}"/>
              </a:ext>
            </a:extLst>
          </p:cNvPr>
          <p:cNvSpPr>
            <a:spLocks noGrp="1"/>
          </p:cNvSpPr>
          <p:nvPr>
            <p:ph type="ctrTitle" hasCustomPrompt="1"/>
          </p:nvPr>
        </p:nvSpPr>
        <p:spPr>
          <a:xfrm>
            <a:off x="2520539" y="2359232"/>
            <a:ext cx="9067111" cy="1081237"/>
          </a:xfrm>
          <a:prstGeom prst="rect">
            <a:avLst/>
          </a:prstGeom>
        </p:spPr>
        <p:txBody>
          <a:bodyPr wrap="square">
            <a:spAutoFit/>
          </a:bodyPr>
          <a:lstStyle>
            <a:lvl1pPr algn="l">
              <a:lnSpc>
                <a:spcPct val="75000"/>
              </a:lnSpc>
              <a:defRPr sz="8000" b="1" i="0">
                <a:solidFill>
                  <a:schemeClr val="bg1"/>
                </a:solidFill>
                <a:latin typeface="TeleNeo Office ExtraBold" panose="020B0504040202090203" pitchFamily="34" charset="77"/>
                <a:ea typeface="TeleGrotesk Next Ultra" pitchFamily="2" charset="77"/>
                <a:cs typeface="TeleGrotesk Next Ultra" pitchFamily="2" charset="77"/>
              </a:defRPr>
            </a:lvl1pPr>
          </a:lstStyle>
          <a:p>
            <a:r>
              <a:rPr lang="en-US"/>
              <a:t>COVER SLIDE</a:t>
            </a:r>
          </a:p>
        </p:txBody>
      </p:sp>
      <p:sp>
        <p:nvSpPr>
          <p:cNvPr id="12" name="Subtitle 2">
            <a:extLst>
              <a:ext uri="{FF2B5EF4-FFF2-40B4-BE49-F238E27FC236}">
                <a16:creationId xmlns:a16="http://schemas.microsoft.com/office/drawing/2014/main" id="{4E473D59-54B9-4841-B8A9-4AC68D6D26BF}"/>
              </a:ext>
            </a:extLst>
          </p:cNvPr>
          <p:cNvSpPr>
            <a:spLocks noGrp="1"/>
          </p:cNvSpPr>
          <p:nvPr>
            <p:ph type="subTitle" idx="1" hasCustomPrompt="1"/>
          </p:nvPr>
        </p:nvSpPr>
        <p:spPr>
          <a:xfrm>
            <a:off x="2669828" y="3405504"/>
            <a:ext cx="4999312" cy="731520"/>
          </a:xfrm>
          <a:prstGeom prst="rect">
            <a:avLst/>
          </a:prstGeom>
        </p:spPr>
        <p:txBody>
          <a:bodyPr>
            <a:noAutofit/>
          </a:bodyPr>
          <a:lstStyle>
            <a:lvl1pPr marL="0" indent="0" algn="l">
              <a:spcBef>
                <a:spcPct val="0"/>
              </a:spcBef>
              <a:buNone/>
              <a:defRPr sz="2400" b="0" i="0">
                <a:solidFill>
                  <a:schemeClr val="bg1"/>
                </a:solidFill>
                <a:latin typeface="TeleNeo Office" panose="020B0504040202090203" pitchFamily="34" charset="77"/>
                <a:ea typeface="TeleGrotesk Next Medium" pitchFamily="2" charset="0"/>
                <a:cs typeface="TeleGrotesk Next Medium" pitchFamily="2" charset="0"/>
              </a:defRPr>
            </a:lvl1pPr>
            <a:lvl2pPr marL="457847" indent="0" algn="ctr">
              <a:buNone/>
              <a:defRPr>
                <a:solidFill>
                  <a:schemeClr val="tx1">
                    <a:tint val="75000"/>
                  </a:schemeClr>
                </a:solidFill>
              </a:defRPr>
            </a:lvl2pPr>
            <a:lvl3pPr marL="915696" indent="0" algn="ctr">
              <a:buNone/>
              <a:defRPr>
                <a:solidFill>
                  <a:schemeClr val="tx1">
                    <a:tint val="75000"/>
                  </a:schemeClr>
                </a:solidFill>
              </a:defRPr>
            </a:lvl3pPr>
            <a:lvl4pPr marL="1373544" indent="0" algn="ctr">
              <a:buNone/>
              <a:defRPr>
                <a:solidFill>
                  <a:schemeClr val="tx1">
                    <a:tint val="75000"/>
                  </a:schemeClr>
                </a:solidFill>
              </a:defRPr>
            </a:lvl4pPr>
            <a:lvl5pPr marL="1831392" indent="0" algn="ctr">
              <a:buNone/>
              <a:defRPr>
                <a:solidFill>
                  <a:schemeClr val="tx1">
                    <a:tint val="75000"/>
                  </a:schemeClr>
                </a:solidFill>
              </a:defRPr>
            </a:lvl5pPr>
            <a:lvl6pPr marL="2289239" indent="0" algn="ctr">
              <a:buNone/>
              <a:defRPr>
                <a:solidFill>
                  <a:schemeClr val="tx1">
                    <a:tint val="75000"/>
                  </a:schemeClr>
                </a:solidFill>
              </a:defRPr>
            </a:lvl6pPr>
            <a:lvl7pPr marL="2747086" indent="0" algn="ctr">
              <a:buNone/>
              <a:defRPr>
                <a:solidFill>
                  <a:schemeClr val="tx1">
                    <a:tint val="75000"/>
                  </a:schemeClr>
                </a:solidFill>
              </a:defRPr>
            </a:lvl7pPr>
            <a:lvl8pPr marL="3204933" indent="0" algn="ctr">
              <a:buNone/>
              <a:defRPr>
                <a:solidFill>
                  <a:schemeClr val="tx1">
                    <a:tint val="75000"/>
                  </a:schemeClr>
                </a:solidFill>
              </a:defRPr>
            </a:lvl8pPr>
            <a:lvl9pPr marL="3662780" indent="0" algn="ctr">
              <a:buNone/>
              <a:defRPr>
                <a:solidFill>
                  <a:schemeClr val="tx1">
                    <a:tint val="75000"/>
                  </a:schemeClr>
                </a:solidFill>
              </a:defRPr>
            </a:lvl9pPr>
          </a:lstStyle>
          <a:p>
            <a:r>
              <a:rPr lang="en-US"/>
              <a:t>SPEAKER NAME &amp; DATE</a:t>
            </a:r>
          </a:p>
        </p:txBody>
      </p:sp>
      <p:sp>
        <p:nvSpPr>
          <p:cNvPr id="13" name="Footer Placeholder 4">
            <a:extLst>
              <a:ext uri="{FF2B5EF4-FFF2-40B4-BE49-F238E27FC236}">
                <a16:creationId xmlns:a16="http://schemas.microsoft.com/office/drawing/2014/main" id="{129C7339-B1EC-7945-9F61-2409239BD19C}"/>
              </a:ext>
            </a:extLst>
          </p:cNvPr>
          <p:cNvSpPr>
            <a:spLocks noGrp="1"/>
          </p:cNvSpPr>
          <p:nvPr>
            <p:ph type="ftr" sz="quarter" idx="3"/>
          </p:nvPr>
        </p:nvSpPr>
        <p:spPr>
          <a:xfrm>
            <a:off x="7930111" y="6436033"/>
            <a:ext cx="3860800" cy="202143"/>
          </a:xfrm>
          <a:prstGeom prst="rect">
            <a:avLst/>
          </a:prstGeom>
        </p:spPr>
        <p:txBody>
          <a:bodyPr vert="horz" lIns="68681" tIns="34340" rIns="68681" bIns="34340" rtlCol="0" anchor="ctr"/>
          <a:lstStyle>
            <a:lvl1pPr algn="r">
              <a:defRPr sz="1200" b="0" i="0">
                <a:solidFill>
                  <a:schemeClr val="bg1"/>
                </a:solidFill>
                <a:latin typeface="TeleNeo Office" panose="020B0504040202090203" pitchFamily="34" charset="77"/>
                <a:ea typeface="TeleGrotesk Next Medium" pitchFamily="2" charset="0"/>
                <a:cs typeface="TeleGrotesk Next Medium" pitchFamily="2" charset="0"/>
              </a:defRPr>
            </a:lvl1pPr>
          </a:lstStyle>
          <a:p>
            <a:r>
              <a:rPr lang="en-US"/>
              <a:t>T-Mobile Confidential</a:t>
            </a:r>
          </a:p>
        </p:txBody>
      </p:sp>
    </p:spTree>
    <p:extLst>
      <p:ext uri="{BB962C8B-B14F-4D97-AF65-F5344CB8AC3E}">
        <p14:creationId xmlns:p14="http://schemas.microsoft.com/office/powerpoint/2010/main" val="1264368452"/>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5D194FA-2E1E-45B5-934E-0D86F1E40052}"/>
              </a:ext>
            </a:extLst>
          </p:cNvPr>
          <p:cNvSpPr>
            <a:spLocks noGrp="1"/>
          </p:cNvSpPr>
          <p:nvPr>
            <p:ph type="pic" sz="quarter" idx="10"/>
          </p:nvPr>
        </p:nvSpPr>
        <p:spPr>
          <a:xfrm>
            <a:off x="415368" y="656168"/>
            <a:ext cx="5115240" cy="5369435"/>
          </a:xfrm>
          <a:custGeom>
            <a:avLst/>
            <a:gdLst>
              <a:gd name="connsiteX0" fmla="*/ 747772 w 5115240"/>
              <a:gd name="connsiteY0" fmla="*/ 2500812 h 5369435"/>
              <a:gd name="connsiteX1" fmla="*/ 1495544 w 5115240"/>
              <a:gd name="connsiteY1" fmla="*/ 3248584 h 5369435"/>
              <a:gd name="connsiteX2" fmla="*/ 747772 w 5115240"/>
              <a:gd name="connsiteY2" fmla="*/ 3996356 h 5369435"/>
              <a:gd name="connsiteX3" fmla="*/ 0 w 5115240"/>
              <a:gd name="connsiteY3" fmla="*/ 3248584 h 5369435"/>
              <a:gd name="connsiteX4" fmla="*/ 747772 w 5115240"/>
              <a:gd name="connsiteY4" fmla="*/ 2500812 h 5369435"/>
              <a:gd name="connsiteX5" fmla="*/ 4459788 w 5115240"/>
              <a:gd name="connsiteY5" fmla="*/ 2036980 h 5369435"/>
              <a:gd name="connsiteX6" fmla="*/ 4818136 w 5115240"/>
              <a:gd name="connsiteY6" fmla="*/ 2134194 h 5369435"/>
              <a:gd name="connsiteX7" fmla="*/ 5017684 w 5115240"/>
              <a:gd name="connsiteY7" fmla="*/ 3009947 h 5369435"/>
              <a:gd name="connsiteX8" fmla="*/ 3773143 w 5115240"/>
              <a:gd name="connsiteY8" fmla="*/ 4989011 h 5369435"/>
              <a:gd name="connsiteX9" fmla="*/ 2897390 w 5115240"/>
              <a:gd name="connsiteY9" fmla="*/ 5188559 h 5369435"/>
              <a:gd name="connsiteX10" fmla="*/ 2897392 w 5115240"/>
              <a:gd name="connsiteY10" fmla="*/ 5188559 h 5369435"/>
              <a:gd name="connsiteX11" fmla="*/ 2697844 w 5115240"/>
              <a:gd name="connsiteY11" fmla="*/ 4312806 h 5369435"/>
              <a:gd name="connsiteX12" fmla="*/ 3942383 w 5115240"/>
              <a:gd name="connsiteY12" fmla="*/ 2333742 h 5369435"/>
              <a:gd name="connsiteX13" fmla="*/ 4459788 w 5115240"/>
              <a:gd name="connsiteY13" fmla="*/ 2036980 h 5369435"/>
              <a:gd name="connsiteX14" fmla="*/ 3539466 w 5115240"/>
              <a:gd name="connsiteY14" fmla="*/ 934258 h 5369435"/>
              <a:gd name="connsiteX15" fmla="*/ 3897814 w 5115240"/>
              <a:gd name="connsiteY15" fmla="*/ 1031472 h 5369435"/>
              <a:gd name="connsiteX16" fmla="*/ 4097362 w 5115240"/>
              <a:gd name="connsiteY16" fmla="*/ 1907225 h 5369435"/>
              <a:gd name="connsiteX17" fmla="*/ 2106976 w 5115240"/>
              <a:gd name="connsiteY17" fmla="*/ 5072332 h 5369435"/>
              <a:gd name="connsiteX18" fmla="*/ 1231223 w 5115240"/>
              <a:gd name="connsiteY18" fmla="*/ 5271880 h 5369435"/>
              <a:gd name="connsiteX19" fmla="*/ 1231224 w 5115240"/>
              <a:gd name="connsiteY19" fmla="*/ 5271879 h 5369435"/>
              <a:gd name="connsiteX20" fmla="*/ 1031676 w 5115240"/>
              <a:gd name="connsiteY20" fmla="*/ 4396127 h 5369435"/>
              <a:gd name="connsiteX21" fmla="*/ 3022061 w 5115240"/>
              <a:gd name="connsiteY21" fmla="*/ 1231020 h 5369435"/>
              <a:gd name="connsiteX22" fmla="*/ 3539466 w 5115240"/>
              <a:gd name="connsiteY22" fmla="*/ 934258 h 5369435"/>
              <a:gd name="connsiteX23" fmla="*/ 2508713 w 5115240"/>
              <a:gd name="connsiteY23" fmla="*/ 341 h 5369435"/>
              <a:gd name="connsiteX24" fmla="*/ 2867061 w 5115240"/>
              <a:gd name="connsiteY24" fmla="*/ 97555 h 5369435"/>
              <a:gd name="connsiteX25" fmla="*/ 3066608 w 5115240"/>
              <a:gd name="connsiteY25" fmla="*/ 973308 h 5369435"/>
              <a:gd name="connsiteX26" fmla="*/ 2161175 w 5115240"/>
              <a:gd name="connsiteY26" fmla="*/ 2413125 h 5369435"/>
              <a:gd name="connsiteX27" fmla="*/ 1285422 w 5115240"/>
              <a:gd name="connsiteY27" fmla="*/ 2612673 h 5369435"/>
              <a:gd name="connsiteX28" fmla="*/ 1285423 w 5115240"/>
              <a:gd name="connsiteY28" fmla="*/ 2612673 h 5369435"/>
              <a:gd name="connsiteX29" fmla="*/ 1085876 w 5115240"/>
              <a:gd name="connsiteY29" fmla="*/ 1736919 h 5369435"/>
              <a:gd name="connsiteX30" fmla="*/ 1991308 w 5115240"/>
              <a:gd name="connsiteY30" fmla="*/ 297103 h 5369435"/>
              <a:gd name="connsiteX31" fmla="*/ 2508713 w 5115240"/>
              <a:gd name="connsiteY31" fmla="*/ 341 h 5369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115240" h="5369435">
                <a:moveTo>
                  <a:pt x="747772" y="2500812"/>
                </a:moveTo>
                <a:cubicBezTo>
                  <a:pt x="1160755" y="2500812"/>
                  <a:pt x="1495544" y="2835601"/>
                  <a:pt x="1495544" y="3248584"/>
                </a:cubicBezTo>
                <a:cubicBezTo>
                  <a:pt x="1495544" y="3661567"/>
                  <a:pt x="1160755" y="3996356"/>
                  <a:pt x="747772" y="3996356"/>
                </a:cubicBezTo>
                <a:cubicBezTo>
                  <a:pt x="334789" y="3996356"/>
                  <a:pt x="0" y="3661567"/>
                  <a:pt x="0" y="3248584"/>
                </a:cubicBezTo>
                <a:cubicBezTo>
                  <a:pt x="0" y="2835601"/>
                  <a:pt x="334789" y="2500812"/>
                  <a:pt x="747772" y="2500812"/>
                </a:cubicBezTo>
                <a:close/>
                <a:moveTo>
                  <a:pt x="4459788" y="2036980"/>
                </a:moveTo>
                <a:cubicBezTo>
                  <a:pt x="4582053" y="2032970"/>
                  <a:pt x="4706785" y="2064171"/>
                  <a:pt x="4818136" y="2134194"/>
                </a:cubicBezTo>
                <a:cubicBezTo>
                  <a:pt x="5115073" y="2320923"/>
                  <a:pt x="5204413" y="2713011"/>
                  <a:pt x="5017684" y="3009947"/>
                </a:cubicBezTo>
                <a:cubicBezTo>
                  <a:pt x="4602837" y="3669636"/>
                  <a:pt x="4187990" y="4329323"/>
                  <a:pt x="3773143" y="4989011"/>
                </a:cubicBezTo>
                <a:cubicBezTo>
                  <a:pt x="3586414" y="5285948"/>
                  <a:pt x="3194327" y="5375288"/>
                  <a:pt x="2897390" y="5188559"/>
                </a:cubicBezTo>
                <a:lnTo>
                  <a:pt x="2897392" y="5188559"/>
                </a:lnTo>
                <a:cubicBezTo>
                  <a:pt x="2600456" y="5001830"/>
                  <a:pt x="2511115" y="4609742"/>
                  <a:pt x="2697844" y="4312806"/>
                </a:cubicBezTo>
                <a:lnTo>
                  <a:pt x="3942383" y="2333742"/>
                </a:lnTo>
                <a:cubicBezTo>
                  <a:pt x="4059089" y="2148157"/>
                  <a:pt x="4256013" y="2043664"/>
                  <a:pt x="4459788" y="2036980"/>
                </a:cubicBezTo>
                <a:close/>
                <a:moveTo>
                  <a:pt x="3539466" y="934258"/>
                </a:moveTo>
                <a:cubicBezTo>
                  <a:pt x="3661731" y="930248"/>
                  <a:pt x="3786463" y="961449"/>
                  <a:pt x="3897814" y="1031472"/>
                </a:cubicBezTo>
                <a:cubicBezTo>
                  <a:pt x="4194750" y="1218202"/>
                  <a:pt x="4284091" y="1610289"/>
                  <a:pt x="4097362" y="1907225"/>
                </a:cubicBezTo>
                <a:cubicBezTo>
                  <a:pt x="3433900" y="2962261"/>
                  <a:pt x="2770437" y="4017297"/>
                  <a:pt x="2106976" y="5072332"/>
                </a:cubicBezTo>
                <a:cubicBezTo>
                  <a:pt x="1920246" y="5369268"/>
                  <a:pt x="1528159" y="5458609"/>
                  <a:pt x="1231223" y="5271880"/>
                </a:cubicBezTo>
                <a:lnTo>
                  <a:pt x="1231224" y="5271879"/>
                </a:lnTo>
                <a:cubicBezTo>
                  <a:pt x="934288" y="5085150"/>
                  <a:pt x="844947" y="4693063"/>
                  <a:pt x="1031676" y="4396127"/>
                </a:cubicBezTo>
                <a:lnTo>
                  <a:pt x="3022061" y="1231020"/>
                </a:lnTo>
                <a:cubicBezTo>
                  <a:pt x="3138767" y="1045435"/>
                  <a:pt x="3335691" y="940942"/>
                  <a:pt x="3539466" y="934258"/>
                </a:cubicBezTo>
                <a:close/>
                <a:moveTo>
                  <a:pt x="2508713" y="341"/>
                </a:moveTo>
                <a:cubicBezTo>
                  <a:pt x="2630978" y="-3669"/>
                  <a:pt x="2755710" y="27532"/>
                  <a:pt x="2867061" y="97555"/>
                </a:cubicBezTo>
                <a:cubicBezTo>
                  <a:pt x="3163997" y="284284"/>
                  <a:pt x="3253338" y="676372"/>
                  <a:pt x="3066608" y="973308"/>
                </a:cubicBezTo>
                <a:cubicBezTo>
                  <a:pt x="2764798" y="1453247"/>
                  <a:pt x="2462986" y="1933186"/>
                  <a:pt x="2161175" y="2413125"/>
                </a:cubicBezTo>
                <a:cubicBezTo>
                  <a:pt x="1974446" y="2710062"/>
                  <a:pt x="1582358" y="2799402"/>
                  <a:pt x="1285422" y="2612673"/>
                </a:cubicBezTo>
                <a:lnTo>
                  <a:pt x="1285423" y="2612673"/>
                </a:lnTo>
                <a:cubicBezTo>
                  <a:pt x="988487" y="2425943"/>
                  <a:pt x="899147" y="2033856"/>
                  <a:pt x="1085876" y="1736919"/>
                </a:cubicBezTo>
                <a:lnTo>
                  <a:pt x="1991308" y="297103"/>
                </a:lnTo>
                <a:cubicBezTo>
                  <a:pt x="2108014" y="111518"/>
                  <a:pt x="2304937" y="7025"/>
                  <a:pt x="2508713" y="341"/>
                </a:cubicBezTo>
                <a:close/>
              </a:path>
            </a:pathLst>
          </a:custGeom>
        </p:spPr>
        <p:txBody>
          <a:bodyPr wrap="square">
            <a:noAutofit/>
          </a:bodyPr>
          <a:lstStyle/>
          <a:p>
            <a:endParaRPr lang="en-US"/>
          </a:p>
        </p:txBody>
      </p:sp>
    </p:spTree>
    <p:extLst>
      <p:ext uri="{BB962C8B-B14F-4D97-AF65-F5344CB8AC3E}">
        <p14:creationId xmlns:p14="http://schemas.microsoft.com/office/powerpoint/2010/main" val="61750845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04-1 - Body Slide Text Only">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42" y="195076"/>
            <a:ext cx="11704319" cy="737297"/>
          </a:xfrm>
        </p:spPr>
        <p:txBody>
          <a:bodyPr>
            <a:normAutofit/>
          </a:bodyPr>
          <a:lstStyle>
            <a:lvl1pPr>
              <a:defRPr sz="4267" baseline="0">
                <a:solidFill>
                  <a:schemeClr val="accent1"/>
                </a:solidFill>
                <a:latin typeface="+mj-lt"/>
              </a:defRPr>
            </a:lvl1pPr>
          </a:lstStyle>
          <a:p>
            <a:r>
              <a:rPr lang="en-US"/>
              <a:t>Title of slide</a:t>
            </a:r>
          </a:p>
        </p:txBody>
      </p:sp>
      <p:sp>
        <p:nvSpPr>
          <p:cNvPr id="6" name="Slide Number Placeholder 5"/>
          <p:cNvSpPr txBox="1"/>
          <p:nvPr userDrawn="1"/>
        </p:nvSpPr>
        <p:spPr>
          <a:xfrm>
            <a:off x="64916" y="6584883"/>
            <a:ext cx="1038577"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775044307"/>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ru-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582A3270-0C68-4F80-A8D8-F05AFFBE3530}"/>
              </a:ext>
            </a:extLst>
          </p:cNvPr>
          <p:cNvSpPr>
            <a:spLocks noGrp="1"/>
          </p:cNvSpPr>
          <p:nvPr>
            <p:ph type="dt" sz="half" idx="10"/>
          </p:nvPr>
        </p:nvSpPr>
        <p:spPr/>
        <p:txBody>
          <a:bodyPr/>
          <a:lstStyle>
            <a:lvl1pPr>
              <a:defRPr/>
            </a:lvl1pPr>
          </a:lstStyle>
          <a:p>
            <a:pPr>
              <a:defRPr/>
            </a:pPr>
            <a:fld id="{5FA70CA2-C4B6-4CD3-A8A5-CFCB4F66D23B}" type="datetimeFigureOut">
              <a:rPr lang="LID4096"/>
              <a:pPr>
                <a:defRPr/>
              </a:pPr>
              <a:t>11/14/2024</a:t>
            </a:fld>
            <a:endParaRPr lang="ru-UA"/>
          </a:p>
        </p:txBody>
      </p:sp>
      <p:sp>
        <p:nvSpPr>
          <p:cNvPr id="5" name="Нижний колонтитул 4">
            <a:extLst>
              <a:ext uri="{FF2B5EF4-FFF2-40B4-BE49-F238E27FC236}">
                <a16:creationId xmlns:a16="http://schemas.microsoft.com/office/drawing/2014/main" id="{0F2275B0-DC56-461E-B8A7-B824A1ED6EDA}"/>
              </a:ext>
            </a:extLst>
          </p:cNvPr>
          <p:cNvSpPr>
            <a:spLocks noGrp="1"/>
          </p:cNvSpPr>
          <p:nvPr>
            <p:ph type="ftr" sz="quarter" idx="11"/>
          </p:nvPr>
        </p:nvSpPr>
        <p:spPr/>
        <p:txBody>
          <a:bodyPr/>
          <a:lstStyle>
            <a:lvl1pPr>
              <a:defRPr/>
            </a:lvl1pPr>
          </a:lstStyle>
          <a:p>
            <a:pPr>
              <a:defRPr/>
            </a:pPr>
            <a:endParaRPr lang="ru-UA"/>
          </a:p>
        </p:txBody>
      </p:sp>
      <p:sp>
        <p:nvSpPr>
          <p:cNvPr id="6" name="Номер слайда 5">
            <a:extLst>
              <a:ext uri="{FF2B5EF4-FFF2-40B4-BE49-F238E27FC236}">
                <a16:creationId xmlns:a16="http://schemas.microsoft.com/office/drawing/2014/main" id="{412D0B42-BA20-4A70-88FB-27C0F0829EF6}"/>
              </a:ext>
            </a:extLst>
          </p:cNvPr>
          <p:cNvSpPr>
            <a:spLocks noGrp="1"/>
          </p:cNvSpPr>
          <p:nvPr>
            <p:ph type="sldNum" sz="quarter" idx="12"/>
          </p:nvPr>
        </p:nvSpPr>
        <p:spPr/>
        <p:txBody>
          <a:bodyPr/>
          <a:lstStyle>
            <a:lvl1pPr>
              <a:defRPr/>
            </a:lvl1pPr>
          </a:lstStyle>
          <a:p>
            <a:pPr>
              <a:defRPr/>
            </a:pPr>
            <a:fld id="{96841F1E-80D7-4BE1-9784-B462AAAC1C61}" type="slidenum">
              <a:rPr lang="ru-UA"/>
              <a:pPr>
                <a:defRPr/>
              </a:pPr>
              <a:t>‹#›</a:t>
            </a:fld>
            <a:endParaRPr lang="ru-UA"/>
          </a:p>
        </p:txBody>
      </p:sp>
    </p:spTree>
    <p:extLst>
      <p:ext uri="{BB962C8B-B14F-4D97-AF65-F5344CB8AC3E}">
        <p14:creationId xmlns:p14="http://schemas.microsoft.com/office/powerpoint/2010/main" val="2583598471"/>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Tm="200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04 - Body Slide 1">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43" y="195077"/>
            <a:ext cx="11704319" cy="737297"/>
          </a:xfrm>
        </p:spPr>
        <p:txBody>
          <a:bodyPr>
            <a:noAutofit/>
          </a:bodyPr>
          <a:lstStyle>
            <a:lvl1pPr>
              <a:defRPr sz="4267" baseline="0">
                <a:solidFill>
                  <a:srgbClr val="E20074"/>
                </a:solidFill>
              </a:defRPr>
            </a:lvl1pPr>
          </a:lstStyle>
          <a:p>
            <a:r>
              <a:rPr lang="en-US"/>
              <a:t>TITLE OF SLIDE</a:t>
            </a:r>
          </a:p>
        </p:txBody>
      </p:sp>
      <p:sp>
        <p:nvSpPr>
          <p:cNvPr id="7" name="Footer Placeholder 4">
            <a:extLst>
              <a:ext uri="{FF2B5EF4-FFF2-40B4-BE49-F238E27FC236}">
                <a16:creationId xmlns:a16="http://schemas.microsoft.com/office/drawing/2014/main" id="{EA3D2B7D-EF97-994E-8D9B-ACCBF56FC173}"/>
              </a:ext>
            </a:extLst>
          </p:cNvPr>
          <p:cNvSpPr txBox="1"/>
          <p:nvPr userDrawn="1"/>
        </p:nvSpPr>
        <p:spPr>
          <a:xfrm>
            <a:off x="7501045" y="6594263"/>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a:t>T-Mobile Confidential</a:t>
            </a:r>
          </a:p>
        </p:txBody>
      </p:sp>
    </p:spTree>
    <p:extLst>
      <p:ext uri="{BB962C8B-B14F-4D97-AF65-F5344CB8AC3E}">
        <p14:creationId xmlns:p14="http://schemas.microsoft.com/office/powerpoint/2010/main" val="112541544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ext-Layouts_2-Column-White">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45C007E6-4DBB-EE44-A2B3-02A9191DFBE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22" name="Group 21">
            <a:extLst>
              <a:ext uri="{FF2B5EF4-FFF2-40B4-BE49-F238E27FC236}">
                <a16:creationId xmlns:a16="http://schemas.microsoft.com/office/drawing/2014/main" id="{661D9F4B-C24C-6A40-B781-CF676DE4515E}"/>
              </a:ext>
            </a:extLst>
          </p:cNvPr>
          <p:cNvGrpSpPr/>
          <p:nvPr userDrawn="1"/>
        </p:nvGrpSpPr>
        <p:grpSpPr>
          <a:xfrm>
            <a:off x="0" y="0"/>
            <a:ext cx="786983" cy="786983"/>
            <a:chOff x="1036572" y="786063"/>
            <a:chExt cx="2286000" cy="2286000"/>
          </a:xfrm>
        </p:grpSpPr>
        <p:sp>
          <p:nvSpPr>
            <p:cNvPr id="23" name="Rectangle 22">
              <a:extLst>
                <a:ext uri="{FF2B5EF4-FFF2-40B4-BE49-F238E27FC236}">
                  <a16:creationId xmlns:a16="http://schemas.microsoft.com/office/drawing/2014/main" id="{08D5896F-EFAA-A542-868B-4503E4C4BA6B}"/>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4" name="Picture 23" descr="A picture containing text, clipart&#10;&#10;Description automatically generated">
              <a:extLst>
                <a:ext uri="{FF2B5EF4-FFF2-40B4-BE49-F238E27FC236}">
                  <a16:creationId xmlns:a16="http://schemas.microsoft.com/office/drawing/2014/main" id="{FDCBF82C-8CA1-5D42-9E6C-C6992639091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0" name="Section Divider">
            <a:extLst>
              <a:ext uri="{FF2B5EF4-FFF2-40B4-BE49-F238E27FC236}">
                <a16:creationId xmlns:a16="http://schemas.microsoft.com/office/drawing/2014/main" id="{1292A5B7-F392-A34A-96F9-A0251BC247B3}"/>
              </a:ext>
            </a:extLst>
          </p:cNvPr>
          <p:cNvSpPr>
            <a:spLocks noGrp="1"/>
          </p:cNvSpPr>
          <p:nvPr>
            <p:ph type="body" sz="quarter" idx="12" hasCustomPrompt="1"/>
          </p:nvPr>
        </p:nvSpPr>
        <p:spPr>
          <a:xfrm>
            <a:off x="1002638" y="1124119"/>
            <a:ext cx="8178800" cy="947750"/>
          </a:xfrm>
          <a:prstGeom prst="rect">
            <a:avLst/>
          </a:prstGeom>
        </p:spPr>
        <p:txBody>
          <a:bodyPr lIns="0">
            <a:normAutofit/>
          </a:bodyPr>
          <a:lstStyle>
            <a:lvl1pPr marL="0" indent="0">
              <a:buNone/>
              <a:defRPr lang="en-US" sz="4800" b="1" kern="1200">
                <a:solidFill>
                  <a:schemeClr val="accent1"/>
                </a:solidFill>
                <a:latin typeface="TeleNeo Office ExtraBold" panose="020B0504040202090203" pitchFamily="34" charset="77"/>
                <a:ea typeface="Roboto Light" charset="0"/>
                <a:cs typeface="Roboto Light" charset="0"/>
              </a:defRPr>
            </a:lvl1pPr>
            <a:lvl2pPr marL="457200" indent="0">
              <a:buNone/>
              <a:defRPr/>
            </a:lvl2pPr>
          </a:lstStyle>
          <a:p>
            <a:pPr marL="0" lvl="0" algn="l" defTabSz="914400" rtl="0" eaLnBrk="1" latinLnBrk="0" hangingPunct="1">
              <a:lnSpc>
                <a:spcPct val="80000"/>
              </a:lnSpc>
            </a:pPr>
            <a:r>
              <a:rPr lang="en-US"/>
              <a:t>Title Highlight</a:t>
            </a:r>
          </a:p>
        </p:txBody>
      </p:sp>
      <p:sp>
        <p:nvSpPr>
          <p:cNvPr id="15" name="Text Placeholder 14">
            <a:extLst>
              <a:ext uri="{FF2B5EF4-FFF2-40B4-BE49-F238E27FC236}">
                <a16:creationId xmlns:a16="http://schemas.microsoft.com/office/drawing/2014/main" id="{E455D354-D220-CB46-9CAB-1571B9C55327}"/>
              </a:ext>
            </a:extLst>
          </p:cNvPr>
          <p:cNvSpPr>
            <a:spLocks noGrp="1"/>
          </p:cNvSpPr>
          <p:nvPr>
            <p:ph type="body" sz="quarter" idx="15" hasCustomPrompt="1"/>
          </p:nvPr>
        </p:nvSpPr>
        <p:spPr>
          <a:xfrm>
            <a:off x="1002638" y="2523738"/>
            <a:ext cx="4067837" cy="3819525"/>
          </a:xfrm>
          <a:prstGeom prst="rect">
            <a:avLst/>
          </a:prstGeom>
        </p:spPr>
        <p:txBody>
          <a:bodyPr lIns="0"/>
          <a:lstStyle>
            <a:lvl1pPr marL="285750" indent="-285750">
              <a:buFont typeface="Arial" panose="020B0604020202020204" pitchFamily="34" charset="0"/>
              <a:buChar char="•"/>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Lorem ipsum dolor sit amet.</a:t>
            </a:r>
          </a:p>
        </p:txBody>
      </p:sp>
      <p:sp>
        <p:nvSpPr>
          <p:cNvPr id="25" name="Text Placeholder 14">
            <a:extLst>
              <a:ext uri="{FF2B5EF4-FFF2-40B4-BE49-F238E27FC236}">
                <a16:creationId xmlns:a16="http://schemas.microsoft.com/office/drawing/2014/main" id="{3987D8D1-1A96-1A43-8706-FEFBA6A3E758}"/>
              </a:ext>
            </a:extLst>
          </p:cNvPr>
          <p:cNvSpPr>
            <a:spLocks noGrp="1"/>
          </p:cNvSpPr>
          <p:nvPr>
            <p:ph type="body" sz="quarter" idx="16" hasCustomPrompt="1"/>
          </p:nvPr>
        </p:nvSpPr>
        <p:spPr>
          <a:xfrm>
            <a:off x="6119150" y="2523738"/>
            <a:ext cx="4090987" cy="3819525"/>
          </a:xfrm>
          <a:prstGeom prst="rect">
            <a:avLst/>
          </a:prstGeom>
        </p:spPr>
        <p:txBody>
          <a:bodyPr lIns="0"/>
          <a:lstStyle>
            <a:lvl1pPr marL="285750" indent="-285750">
              <a:buFont typeface="Arial" panose="020B0604020202020204" pitchFamily="34" charset="0"/>
              <a:buChar char="•"/>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Lorem ipsum dolor sit amet.</a:t>
            </a:r>
          </a:p>
        </p:txBody>
      </p:sp>
    </p:spTree>
    <p:extLst>
      <p:ext uri="{BB962C8B-B14F-4D97-AF65-F5344CB8AC3E}">
        <p14:creationId xmlns:p14="http://schemas.microsoft.com/office/powerpoint/2010/main" val="2957141977"/>
      </p:ext>
    </p:extLst>
  </p:cSld>
  <p:clrMapOvr>
    <a:masterClrMapping/>
  </p:clrMapOvr>
  <p:transition/>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Title and Conten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30950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Body Slide 1">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46" y="195078"/>
            <a:ext cx="11704319" cy="737297"/>
          </a:xfrm>
        </p:spPr>
        <p:txBody>
          <a:bodyPr>
            <a:noAutofit/>
          </a:bodyPr>
          <a:lstStyle>
            <a:lvl1pPr>
              <a:defRPr sz="4000" baseline="0">
                <a:solidFill>
                  <a:srgbClr val="E20074"/>
                </a:solidFill>
              </a:defRPr>
            </a:lvl1pPr>
          </a:lstStyle>
          <a:p>
            <a:r>
              <a:rPr lang="en-US"/>
              <a:t>TITLE OF SLIDE</a:t>
            </a:r>
          </a:p>
        </p:txBody>
      </p:sp>
      <p:sp>
        <p:nvSpPr>
          <p:cNvPr id="5" name="Footer Placeholder 4">
            <a:extLst>
              <a:ext uri="{FF2B5EF4-FFF2-40B4-BE49-F238E27FC236}">
                <a16:creationId xmlns:a16="http://schemas.microsoft.com/office/drawing/2014/main" id="{F433B41B-D607-4ABC-98EA-614C7CE298D1}"/>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p>
        </p:txBody>
      </p:sp>
    </p:spTree>
    <p:extLst>
      <p:ext uri="{BB962C8B-B14F-4D97-AF65-F5344CB8AC3E}">
        <p14:creationId xmlns:p14="http://schemas.microsoft.com/office/powerpoint/2010/main" val="97842856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_Body Slide 2">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43840" y="1170432"/>
            <a:ext cx="573024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230112" y="1170432"/>
            <a:ext cx="5730240" cy="5181600"/>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243840" y="195078"/>
            <a:ext cx="11716512" cy="737297"/>
          </a:xfrm>
        </p:spPr>
        <p:txBody>
          <a:bodyPr>
            <a:noAutofit/>
          </a:bodyPr>
          <a:lstStyle>
            <a:lvl1pPr>
              <a:defRPr sz="4000" baseline="0">
                <a:solidFill>
                  <a:srgbClr val="E20074"/>
                </a:solidFill>
              </a:defRPr>
            </a:lvl1pPr>
          </a:lstStyle>
          <a:p>
            <a:r>
              <a:rPr lang="en-US"/>
              <a:t>TITLE OF SLIDE</a:t>
            </a:r>
          </a:p>
        </p:txBody>
      </p:sp>
      <p:sp>
        <p:nvSpPr>
          <p:cNvPr id="7" name="Footer Placeholder 4">
            <a:extLst>
              <a:ext uri="{FF2B5EF4-FFF2-40B4-BE49-F238E27FC236}">
                <a16:creationId xmlns:a16="http://schemas.microsoft.com/office/drawing/2014/main" id="{E26FCFD8-FE16-3149-A9AA-9C2713F0F13B}"/>
              </a:ext>
            </a:extLst>
          </p:cNvPr>
          <p:cNvSpPr txBox="1"/>
          <p:nvPr userDrawn="1"/>
        </p:nvSpPr>
        <p:spPr>
          <a:xfrm>
            <a:off x="7501045" y="6594265"/>
            <a:ext cx="3860800" cy="202143"/>
          </a:xfrm>
          <a:prstGeom prst="rect">
            <a:avLst/>
          </a:prstGeom>
        </p:spPr>
        <p:txBody>
          <a:bodyPr vert="horz" lIns="68681" tIns="34340" rIns="68681" bIns="34340"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900"/>
              <a:t>T-Mobile Confidential</a:t>
            </a:r>
          </a:p>
        </p:txBody>
      </p:sp>
    </p:spTree>
    <p:extLst>
      <p:ext uri="{BB962C8B-B14F-4D97-AF65-F5344CB8AC3E}">
        <p14:creationId xmlns:p14="http://schemas.microsoft.com/office/powerpoint/2010/main" val="3380902984"/>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4_Body Slide 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C4BEC-36F3-6A45-BDDC-DC86677EA31C}"/>
              </a:ext>
            </a:extLst>
          </p:cNvPr>
          <p:cNvSpPr/>
          <p:nvPr userDrawn="1"/>
        </p:nvSpPr>
        <p:spPr>
          <a:xfrm>
            <a:off x="5" y="0"/>
            <a:ext cx="46329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9" name="Content Placeholder 4"/>
          <p:cNvSpPr>
            <a:spLocks noGrp="1"/>
          </p:cNvSpPr>
          <p:nvPr>
            <p:ph sz="quarter" idx="12"/>
          </p:nvPr>
        </p:nvSpPr>
        <p:spPr>
          <a:xfrm>
            <a:off x="4886561" y="195078"/>
            <a:ext cx="7085991" cy="6253705"/>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1E045E2-3B07-1643-A7AC-58D4E63A2559}"/>
              </a:ext>
            </a:extLst>
          </p:cNvPr>
          <p:cNvSpPr>
            <a:spLocks noGrp="1"/>
          </p:cNvSpPr>
          <p:nvPr>
            <p:ph type="title" hasCustomPrompt="1"/>
          </p:nvPr>
        </p:nvSpPr>
        <p:spPr>
          <a:xfrm>
            <a:off x="0" y="2242033"/>
            <a:ext cx="4632960" cy="2159787"/>
          </a:xfrm>
        </p:spPr>
        <p:txBody>
          <a:bodyPr lIns="73152">
            <a:spAutoFit/>
          </a:bodyPr>
          <a:lstStyle>
            <a:lvl1pPr algn="ctr">
              <a:lnSpc>
                <a:spcPct val="60000"/>
              </a:lnSpc>
              <a:defRPr sz="7200">
                <a:solidFill>
                  <a:schemeClr val="bg1"/>
                </a:solidFill>
              </a:defRPr>
            </a:lvl1pPr>
          </a:lstStyle>
          <a:p>
            <a:r>
              <a:rPr lang="en-US"/>
              <a:t>TITLE</a:t>
            </a:r>
            <a:br>
              <a:rPr lang="en-US"/>
            </a:br>
            <a:r>
              <a:rPr lang="en-US"/>
              <a:t>OF</a:t>
            </a:r>
            <a:br>
              <a:rPr lang="en-US"/>
            </a:br>
            <a:r>
              <a:rPr lang="en-US"/>
              <a:t>SLIDE</a:t>
            </a:r>
          </a:p>
        </p:txBody>
      </p:sp>
      <p:sp>
        <p:nvSpPr>
          <p:cNvPr id="13" name="Footer Placeholder 4">
            <a:extLst>
              <a:ext uri="{FF2B5EF4-FFF2-40B4-BE49-F238E27FC236}">
                <a16:creationId xmlns:a16="http://schemas.microsoft.com/office/drawing/2014/main" id="{BBEC9CF5-9755-4045-812D-1DCACE8563AC}"/>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p>
        </p:txBody>
      </p:sp>
      <p:sp>
        <p:nvSpPr>
          <p:cNvPr id="14" name="Slide Number Placeholder 5">
            <a:extLst>
              <a:ext uri="{FF2B5EF4-FFF2-40B4-BE49-F238E27FC236}">
                <a16:creationId xmlns:a16="http://schemas.microsoft.com/office/drawing/2014/main" id="{6B1F790D-63F8-C04B-B906-A18E76123E94}"/>
              </a:ext>
            </a:extLst>
          </p:cNvPr>
          <p:cNvSpPr txBox="1"/>
          <p:nvPr userDrawn="1"/>
        </p:nvSpPr>
        <p:spPr>
          <a:xfrm>
            <a:off x="11538677" y="6594265"/>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accent1"/>
                </a:solidFill>
              </a:rPr>
              <a:t>‹#›</a:t>
            </a:fld>
            <a:endParaRPr lang="en-US" sz="900">
              <a:solidFill>
                <a:schemeClr val="accent1"/>
              </a:solidFill>
            </a:endParaRPr>
          </a:p>
        </p:txBody>
      </p:sp>
      <p:sp>
        <p:nvSpPr>
          <p:cNvPr id="11" name="Rectangle 10">
            <a:extLst>
              <a:ext uri="{FF2B5EF4-FFF2-40B4-BE49-F238E27FC236}">
                <a16:creationId xmlns:a16="http://schemas.microsoft.com/office/drawing/2014/main" id="{CB4C8AD9-61FD-7646-A6AE-A873CF6CC886}"/>
              </a:ext>
            </a:extLst>
          </p:cNvPr>
          <p:cNvSpPr/>
          <p:nvPr userDrawn="1"/>
        </p:nvSpPr>
        <p:spPr>
          <a:xfrm>
            <a:off x="11395609" y="6682153"/>
            <a:ext cx="81287" cy="619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209411622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4_Body Slide 9">
    <p:spTree>
      <p:nvGrpSpPr>
        <p:cNvPr id="1" name=""/>
        <p:cNvGrpSpPr/>
        <p:nvPr/>
      </p:nvGrpSpPr>
      <p:grpSpPr>
        <a:xfrm>
          <a:off x="0" y="0"/>
          <a:ext cx="0" cy="0"/>
          <a:chOff x="0" y="0"/>
          <a:chExt cx="0" cy="0"/>
        </a:xfrm>
      </p:grpSpPr>
      <p:sp>
        <p:nvSpPr>
          <p:cNvPr id="11" name="Slide Number Placeholder 5"/>
          <p:cNvSpPr txBox="1"/>
          <p:nvPr userDrawn="1"/>
        </p:nvSpPr>
        <p:spPr>
          <a:xfrm>
            <a:off x="71120" y="6534947"/>
            <a:ext cx="1046480" cy="284156"/>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l"/>
            <a:r>
              <a:rPr lang="en-US" sz="900" b="0" i="0" kern="1200">
                <a:solidFill>
                  <a:schemeClr val="bg1"/>
                </a:solidFill>
                <a:latin typeface="Tele-GroteskHal" pitchFamily="2" charset="0"/>
                <a:ea typeface="+mn-ea"/>
                <a:cs typeface="Tele-GroteskHal" pitchFamily="2" charset="0"/>
              </a:rPr>
              <a:t>Slide / </a:t>
            </a:r>
            <a:fld id="{1AF40C39-5108-E841-85F7-F0B9C0D30E8D}" type="slidenum">
              <a:rPr lang="en-US" sz="900" b="0" i="0" kern="1200" smtClean="0">
                <a:solidFill>
                  <a:schemeClr val="bg1"/>
                </a:solidFill>
                <a:latin typeface="Tele-GroteskHal" pitchFamily="2" charset="0"/>
                <a:ea typeface="+mn-ea"/>
                <a:cs typeface="Tele-GroteskHal" pitchFamily="2" charset="0"/>
              </a:rPr>
              <a:pPr algn="l"/>
              <a:t>‹#›</a:t>
            </a:fld>
            <a:endParaRPr lang="en-US" sz="900" b="0" i="0" kern="1200">
              <a:solidFill>
                <a:schemeClr val="bg1"/>
              </a:solidFill>
              <a:latin typeface="Tele-GroteskHal" pitchFamily="2" charset="0"/>
              <a:ea typeface="+mn-ea"/>
              <a:cs typeface="Tele-GroteskHal" pitchFamily="2" charset="0"/>
            </a:endParaRPr>
          </a:p>
        </p:txBody>
      </p:sp>
      <p:sp>
        <p:nvSpPr>
          <p:cNvPr id="14" name="Content Placeholder 5"/>
          <p:cNvSpPr>
            <a:spLocks noGrp="1"/>
          </p:cNvSpPr>
          <p:nvPr>
            <p:ph sz="quarter" idx="12"/>
          </p:nvPr>
        </p:nvSpPr>
        <p:spPr>
          <a:xfrm>
            <a:off x="243840" y="487680"/>
            <a:ext cx="7588301" cy="5864352"/>
          </a:xfrm>
        </p:spPr>
        <p:txBody>
          <a:bodyPr/>
          <a:lstStyle>
            <a:lvl1pPr>
              <a:defRPr>
                <a:solidFill>
                  <a:schemeClr val="tx1">
                    <a:lumMod val="85000"/>
                    <a:lumOff val="15000"/>
                  </a:schemeClr>
                </a:solidFill>
                <a:latin typeface="TeleNeo Office" panose="020B0504040202090203" pitchFamily="34" charset="77"/>
              </a:defRPr>
            </a:lvl1pPr>
            <a:lvl2pPr>
              <a:defRPr>
                <a:solidFill>
                  <a:schemeClr val="tx1">
                    <a:lumMod val="85000"/>
                    <a:lumOff val="15000"/>
                  </a:schemeClr>
                </a:solidFill>
                <a:latin typeface="TeleNeo Office" panose="020B0504040202090203" pitchFamily="34" charset="77"/>
              </a:defRPr>
            </a:lvl2pPr>
            <a:lvl3pPr>
              <a:defRPr>
                <a:solidFill>
                  <a:schemeClr val="tx1">
                    <a:lumMod val="85000"/>
                    <a:lumOff val="15000"/>
                  </a:schemeClr>
                </a:solidFill>
                <a:latin typeface="TeleNeo Office" panose="020B0504040202090203" pitchFamily="34" charset="77"/>
              </a:defRPr>
            </a:lvl3pPr>
            <a:lvl4pPr>
              <a:defRPr>
                <a:solidFill>
                  <a:schemeClr val="tx1">
                    <a:lumMod val="85000"/>
                    <a:lumOff val="15000"/>
                  </a:schemeClr>
                </a:solidFill>
                <a:latin typeface="TeleNeo Office" panose="020B0504040202090203" pitchFamily="34" charset="77"/>
              </a:defRPr>
            </a:lvl4pPr>
            <a:lvl5pPr>
              <a:defRPr>
                <a:solidFill>
                  <a:schemeClr val="tx1">
                    <a:lumMod val="85000"/>
                    <a:lumOff val="15000"/>
                  </a:schemeClr>
                </a:solidFill>
                <a:latin typeface="TeleNeo Office" panose="020B0504040202090203" pitchFamily="34"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7BC704C-D3E9-A14A-8E88-7E96CD00A0F4}"/>
              </a:ext>
            </a:extLst>
          </p:cNvPr>
          <p:cNvSpPr/>
          <p:nvPr userDrawn="1"/>
        </p:nvSpPr>
        <p:spPr>
          <a:xfrm>
            <a:off x="7559049" y="0"/>
            <a:ext cx="46329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10" name="Title 3">
            <a:extLst>
              <a:ext uri="{FF2B5EF4-FFF2-40B4-BE49-F238E27FC236}">
                <a16:creationId xmlns:a16="http://schemas.microsoft.com/office/drawing/2014/main" id="{C6F8205A-046D-A947-BD09-AA34CD3B22DF}"/>
              </a:ext>
            </a:extLst>
          </p:cNvPr>
          <p:cNvSpPr>
            <a:spLocks noGrp="1"/>
          </p:cNvSpPr>
          <p:nvPr>
            <p:ph type="title" hasCustomPrompt="1"/>
          </p:nvPr>
        </p:nvSpPr>
        <p:spPr>
          <a:xfrm>
            <a:off x="7559040" y="2349109"/>
            <a:ext cx="4632960" cy="2159787"/>
          </a:xfrm>
        </p:spPr>
        <p:txBody>
          <a:bodyPr lIns="73152">
            <a:spAutoFit/>
          </a:bodyPr>
          <a:lstStyle>
            <a:lvl1pPr algn="ctr">
              <a:lnSpc>
                <a:spcPct val="60000"/>
              </a:lnSpc>
              <a:defRPr sz="7200">
                <a:solidFill>
                  <a:schemeClr val="bg1"/>
                </a:solidFill>
                <a:latin typeface="TeleNeo Office ExtraBold" panose="020B0504040202090203" pitchFamily="34" charset="77"/>
              </a:defRPr>
            </a:lvl1pPr>
          </a:lstStyle>
          <a:p>
            <a:r>
              <a:rPr lang="en-US"/>
              <a:t>TITLE</a:t>
            </a:r>
            <a:br>
              <a:rPr lang="en-US"/>
            </a:br>
            <a:r>
              <a:rPr lang="en-US"/>
              <a:t>OF</a:t>
            </a:r>
            <a:br>
              <a:rPr lang="en-US"/>
            </a:br>
            <a:r>
              <a:rPr lang="en-US"/>
              <a:t>SLIDE</a:t>
            </a:r>
          </a:p>
        </p:txBody>
      </p:sp>
      <p:sp>
        <p:nvSpPr>
          <p:cNvPr id="15" name="Footer Placeholder 4">
            <a:extLst>
              <a:ext uri="{FF2B5EF4-FFF2-40B4-BE49-F238E27FC236}">
                <a16:creationId xmlns:a16="http://schemas.microsoft.com/office/drawing/2014/main" id="{AF53CCF4-9B5E-3449-B850-B21C80A89978}"/>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bg1"/>
                </a:solidFill>
                <a:latin typeface="Tele-GroteskHal" pitchFamily="2" charset="0"/>
                <a:cs typeface="Tele-GroteskHal" pitchFamily="2" charset="0"/>
              </a:defRPr>
            </a:lvl1pPr>
          </a:lstStyle>
          <a:p>
            <a:r>
              <a:rPr lang="en-US"/>
              <a:t>T-Mobile Confidential</a:t>
            </a:r>
          </a:p>
        </p:txBody>
      </p:sp>
      <p:sp>
        <p:nvSpPr>
          <p:cNvPr id="16" name="Slide Number Placeholder 5">
            <a:extLst>
              <a:ext uri="{FF2B5EF4-FFF2-40B4-BE49-F238E27FC236}">
                <a16:creationId xmlns:a16="http://schemas.microsoft.com/office/drawing/2014/main" id="{2733290D-ABAA-B644-B8A4-C959C25D6EF5}"/>
              </a:ext>
            </a:extLst>
          </p:cNvPr>
          <p:cNvSpPr txBox="1"/>
          <p:nvPr userDrawn="1"/>
        </p:nvSpPr>
        <p:spPr>
          <a:xfrm>
            <a:off x="11538677" y="6594265"/>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bg1"/>
                </a:solidFill>
              </a:rPr>
              <a:t>‹#›</a:t>
            </a:fld>
            <a:endParaRPr lang="en-US" sz="900">
              <a:solidFill>
                <a:schemeClr val="bg1"/>
              </a:solidFill>
            </a:endParaRPr>
          </a:p>
        </p:txBody>
      </p:sp>
      <p:sp>
        <p:nvSpPr>
          <p:cNvPr id="17" name="Rectangle 16">
            <a:extLst>
              <a:ext uri="{FF2B5EF4-FFF2-40B4-BE49-F238E27FC236}">
                <a16:creationId xmlns:a16="http://schemas.microsoft.com/office/drawing/2014/main" id="{C8B03432-3D4E-0C46-886D-E2DA1A76524B}"/>
              </a:ext>
            </a:extLst>
          </p:cNvPr>
          <p:cNvSpPr/>
          <p:nvPr userDrawn="1"/>
        </p:nvSpPr>
        <p:spPr>
          <a:xfrm>
            <a:off x="11395609" y="6682153"/>
            <a:ext cx="81287" cy="6193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13" name="Picture 12" descr="A picture containing clock&#10;&#10;Description automatically generated">
            <a:extLst>
              <a:ext uri="{FF2B5EF4-FFF2-40B4-BE49-F238E27FC236}">
                <a16:creationId xmlns:a16="http://schemas.microsoft.com/office/drawing/2014/main" id="{BCEBB6E2-A92B-41EC-A151-C1788581C193}"/>
              </a:ext>
            </a:extLst>
          </p:cNvPr>
          <p:cNvPicPr>
            <a:picLocks noChangeAspect="1"/>
          </p:cNvPicPr>
          <p:nvPr userDrawn="1"/>
        </p:nvPicPr>
        <p:blipFill>
          <a:blip r:embed="rId2">
            <a:extLst>
              <a:ext uri="{28A0092B-C50C-407E-A947-70E740481C1C}">
                <a14:useLocalDpi xmlns:a14="http://schemas.microsoft.com/office/drawing/2010/main"/>
              </a:ext>
            </a:extLst>
          </a:blip>
          <a:srcRect l="-1"/>
          <a:stretch>
            <a:fillRect/>
          </a:stretch>
        </p:blipFill>
        <p:spPr>
          <a:xfrm>
            <a:off x="173112" y="6335464"/>
            <a:ext cx="339579" cy="413816"/>
          </a:xfrm>
          <a:prstGeom prst="rect">
            <a:avLst/>
          </a:prstGeom>
        </p:spPr>
      </p:pic>
    </p:spTree>
    <p:extLst>
      <p:ext uri="{BB962C8B-B14F-4D97-AF65-F5344CB8AC3E}">
        <p14:creationId xmlns:p14="http://schemas.microsoft.com/office/powerpoint/2010/main" val="2605331141"/>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5_Body Slide 2">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43840" y="1170432"/>
            <a:ext cx="11716511"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0"/>
            <a:endParaRPr lang="en-US"/>
          </a:p>
        </p:txBody>
      </p:sp>
      <p:sp>
        <p:nvSpPr>
          <p:cNvPr id="9" name="Title Placeholder 1">
            <a:extLst>
              <a:ext uri="{FF2B5EF4-FFF2-40B4-BE49-F238E27FC236}">
                <a16:creationId xmlns:a16="http://schemas.microsoft.com/office/drawing/2014/main" id="{8E2DDC51-4AEA-45A1-A1C6-27D0ED7E2BE8}"/>
              </a:ext>
            </a:extLst>
          </p:cNvPr>
          <p:cNvSpPr>
            <a:spLocks noGrp="1"/>
          </p:cNvSpPr>
          <p:nvPr>
            <p:ph type="title"/>
          </p:nvPr>
        </p:nvSpPr>
        <p:spPr>
          <a:xfrm>
            <a:off x="243842" y="142982"/>
            <a:ext cx="11766772" cy="737297"/>
          </a:xfrm>
          <a:prstGeom prst="rect">
            <a:avLst/>
          </a:prstGeom>
        </p:spPr>
        <p:txBody>
          <a:bodyPr vert="horz" lIns="68681" tIns="34340" rIns="68681" bIns="34340" rtlCol="0" anchor="ctr">
            <a:noAutofit/>
          </a:bodyPr>
          <a:lstStyle/>
          <a:p>
            <a:r>
              <a:rPr lang="en-US"/>
              <a:t>TITLE OF SLIDE</a:t>
            </a:r>
          </a:p>
        </p:txBody>
      </p:sp>
      <p:sp>
        <p:nvSpPr>
          <p:cNvPr id="5" name="Footer Placeholder 4">
            <a:extLst>
              <a:ext uri="{FF2B5EF4-FFF2-40B4-BE49-F238E27FC236}">
                <a16:creationId xmlns:a16="http://schemas.microsoft.com/office/drawing/2014/main" id="{FD59251F-293E-4BA6-B343-17EB554DF7E0}"/>
              </a:ext>
            </a:extLst>
          </p:cNvPr>
          <p:cNvSpPr txBox="1"/>
          <p:nvPr userDrawn="1"/>
        </p:nvSpPr>
        <p:spPr>
          <a:xfrm>
            <a:off x="4165600" y="6663435"/>
            <a:ext cx="3860800" cy="202143"/>
          </a:xfrm>
          <a:prstGeom prst="rect">
            <a:avLst/>
          </a:prstGeom>
        </p:spPr>
        <p:txBody>
          <a:bodyPr vert="horz" lIns="91575" tIns="45787" rIns="91575" bIns="45787" rtlCol="0" anchor="ctr"/>
          <a:lstStyle>
            <a:defPPr>
              <a:defRPr lang="en-US"/>
            </a:defPPr>
            <a:lvl1pPr marL="0" algn="ctr" defTabSz="342871" rtl="0" eaLnBrk="1" latinLnBrk="0" hangingPunct="1">
              <a:defRPr sz="800" b="0" i="0" kern="1200">
                <a:solidFill>
                  <a:schemeClr val="accent1"/>
                </a:solidFill>
                <a:latin typeface="TeleGrotesk Next" pitchFamily="2" charset="0"/>
                <a:ea typeface="TeleGrotesk Next" pitchFamily="2" charset="0"/>
                <a:cs typeface="TeleGrotesk Next"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067"/>
              <a:t>T-Mobile Highly Restricted</a:t>
            </a:r>
          </a:p>
        </p:txBody>
      </p:sp>
    </p:spTree>
    <p:extLst>
      <p:ext uri="{BB962C8B-B14F-4D97-AF65-F5344CB8AC3E}">
        <p14:creationId xmlns:p14="http://schemas.microsoft.com/office/powerpoint/2010/main" val="131160597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04-5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C4BEC-36F3-6A45-BDDC-DC86677EA31C}"/>
              </a:ext>
            </a:extLst>
          </p:cNvPr>
          <p:cNvSpPr/>
          <p:nvPr userDrawn="1"/>
        </p:nvSpPr>
        <p:spPr>
          <a:xfrm>
            <a:off x="3" y="0"/>
            <a:ext cx="442120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p>
        </p:txBody>
      </p:sp>
      <p:sp>
        <p:nvSpPr>
          <p:cNvPr id="9" name="Content Placeholder 4"/>
          <p:cNvSpPr>
            <a:spLocks noGrp="1"/>
          </p:cNvSpPr>
          <p:nvPr>
            <p:ph sz="quarter" idx="12"/>
          </p:nvPr>
        </p:nvSpPr>
        <p:spPr>
          <a:xfrm>
            <a:off x="4886557" y="195076"/>
            <a:ext cx="7085991" cy="62537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1E045E2-3B07-1643-A7AC-58D4E63A2559}"/>
              </a:ext>
            </a:extLst>
          </p:cNvPr>
          <p:cNvSpPr>
            <a:spLocks noGrp="1"/>
          </p:cNvSpPr>
          <p:nvPr>
            <p:ph type="title" hasCustomPrompt="1"/>
          </p:nvPr>
        </p:nvSpPr>
        <p:spPr>
          <a:xfrm>
            <a:off x="4" y="1894415"/>
            <a:ext cx="4421209" cy="2855020"/>
          </a:xfrm>
        </p:spPr>
        <p:txBody>
          <a:bodyPr wrap="square" lIns="73152">
            <a:spAutoFit/>
          </a:bodyPr>
          <a:lstStyle>
            <a:lvl1pPr algn="ctr">
              <a:lnSpc>
                <a:spcPct val="60000"/>
              </a:lnSpc>
              <a:defRPr sz="9600">
                <a:solidFill>
                  <a:schemeClr val="bg1"/>
                </a:solidFill>
                <a:latin typeface="TeleNeo Office ExtraBold" panose="020B0504040202090203" pitchFamily="34" charset="77"/>
              </a:defRPr>
            </a:lvl1pPr>
          </a:lstStyle>
          <a:p>
            <a:r>
              <a:rPr lang="en-US"/>
              <a:t>Title</a:t>
            </a:r>
            <a:br>
              <a:rPr lang="en-US"/>
            </a:br>
            <a:r>
              <a:rPr lang="en-US"/>
              <a:t>of</a:t>
            </a:r>
            <a:br>
              <a:rPr lang="en-US"/>
            </a:br>
            <a:r>
              <a:rPr lang="en-US"/>
              <a:t>slide</a:t>
            </a:r>
          </a:p>
        </p:txBody>
      </p:sp>
      <p:sp>
        <p:nvSpPr>
          <p:cNvPr id="13" name="Footer Placeholder 4">
            <a:extLst>
              <a:ext uri="{FF2B5EF4-FFF2-40B4-BE49-F238E27FC236}">
                <a16:creationId xmlns:a16="http://schemas.microsoft.com/office/drawing/2014/main" id="{BBEC9CF5-9755-4045-812D-1DCACE8563AC}"/>
              </a:ext>
            </a:extLst>
          </p:cNvPr>
          <p:cNvSpPr>
            <a:spLocks noGrp="1"/>
          </p:cNvSpPr>
          <p:nvPr>
            <p:ph type="ftr" sz="quarter" idx="3"/>
          </p:nvPr>
        </p:nvSpPr>
        <p:spPr>
          <a:xfrm>
            <a:off x="7501045" y="6594262"/>
            <a:ext cx="3860800" cy="202143"/>
          </a:xfrm>
          <a:prstGeom prst="rect">
            <a:avLst/>
          </a:prstGeom>
        </p:spPr>
        <p:txBody>
          <a:bodyPr vert="horz" lIns="68681" tIns="34340" rIns="68681" bIns="34340" rtlCol="0" anchor="ctr"/>
          <a:lstStyle>
            <a:lvl1pPr algn="r">
              <a:defRPr sz="1200" b="0" i="0">
                <a:solidFill>
                  <a:schemeClr val="accent1"/>
                </a:solidFill>
                <a:latin typeface="TeleGrotesk Next Medium" pitchFamily="2" charset="0"/>
                <a:ea typeface="TeleGrotesk Next Medium" pitchFamily="2" charset="0"/>
                <a:cs typeface="TeleGrotesk Next Medium" pitchFamily="2" charset="0"/>
              </a:defRPr>
            </a:lvl1pPr>
          </a:lstStyle>
          <a:p>
            <a:r>
              <a:rPr lang="en-US"/>
              <a:t>T-Mobile Confidential</a:t>
            </a:r>
          </a:p>
        </p:txBody>
      </p:sp>
      <p:sp>
        <p:nvSpPr>
          <p:cNvPr id="14" name="Slide Number Placeholder 5">
            <a:extLst>
              <a:ext uri="{FF2B5EF4-FFF2-40B4-BE49-F238E27FC236}">
                <a16:creationId xmlns:a16="http://schemas.microsoft.com/office/drawing/2014/main" id="{6B1F790D-63F8-C04B-B906-A18E76123E94}"/>
              </a:ext>
            </a:extLst>
          </p:cNvPr>
          <p:cNvSpPr txBox="1"/>
          <p:nvPr userDrawn="1"/>
        </p:nvSpPr>
        <p:spPr>
          <a:xfrm>
            <a:off x="11538673" y="6594262"/>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accent1"/>
                </a:solidFill>
                <a:latin typeface="TeleGrotesk Next Medium" pitchFamily="2" charset="0"/>
                <a:ea typeface="TeleGrotesk Next Medium" pitchFamily="2" charset="0"/>
                <a:cs typeface="TeleGrotesk Next Medium" pitchFamily="2" charset="0"/>
              </a:rPr>
              <a:t>‹#›</a:t>
            </a:fld>
            <a:endParaRPr lang="en-US" sz="1200">
              <a:solidFill>
                <a:schemeClr val="accent1"/>
              </a:solidFill>
              <a:latin typeface="TeleGrotesk Next Medium" pitchFamily="2" charset="0"/>
              <a:ea typeface="TeleGrotesk Next Medium" pitchFamily="2" charset="0"/>
              <a:cs typeface="TeleGrotesk Next Medium" pitchFamily="2" charset="0"/>
            </a:endParaRPr>
          </a:p>
        </p:txBody>
      </p:sp>
      <p:pic>
        <p:nvPicPr>
          <p:cNvPr id="12" name="Picture 11">
            <a:extLst>
              <a:ext uri="{FF2B5EF4-FFF2-40B4-BE49-F238E27FC236}">
                <a16:creationId xmlns:a16="http://schemas.microsoft.com/office/drawing/2014/main" id="{19D599AD-0FAE-46D1-A1A1-7ADE1607D6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13" y="6572656"/>
            <a:ext cx="810283" cy="198101"/>
          </a:xfrm>
          <a:prstGeom prst="rect">
            <a:avLst/>
          </a:prstGeom>
        </p:spPr>
      </p:pic>
    </p:spTree>
    <p:extLst>
      <p:ext uri="{BB962C8B-B14F-4D97-AF65-F5344CB8AC3E}">
        <p14:creationId xmlns:p14="http://schemas.microsoft.com/office/powerpoint/2010/main" val="90257921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D2DF0-E2E1-42D9-8A6E-27AEB2F537C0}"/>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403E54EE-0444-46FE-AEEA-11D216207D47}"/>
              </a:ext>
            </a:extLst>
          </p:cNvPr>
          <p:cNvSpPr>
            <a:spLocks noGrp="1"/>
          </p:cNvSpPr>
          <p:nvPr>
            <p:ph type="ftr" sz="quarter" idx="10"/>
          </p:nvPr>
        </p:nvSpPr>
        <p:spPr/>
        <p:txBody>
          <a:bodyPr/>
          <a:lstStyle/>
          <a:p>
            <a:r>
              <a:rPr lang="en-US">
                <a:solidFill>
                  <a:srgbClr val="E20074"/>
                </a:solidFill>
              </a:rPr>
              <a:t>T-Mobile Confidential</a:t>
            </a:r>
          </a:p>
        </p:txBody>
      </p:sp>
    </p:spTree>
    <p:extLst>
      <p:ext uri="{BB962C8B-B14F-4D97-AF65-F5344CB8AC3E}">
        <p14:creationId xmlns:p14="http://schemas.microsoft.com/office/powerpoint/2010/main" val="348488686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04-1 - Body Slide Text Only">
    <p:spTree>
      <p:nvGrpSpPr>
        <p:cNvPr id="1" name=""/>
        <p:cNvGrpSpPr/>
        <p:nvPr/>
      </p:nvGrpSpPr>
      <p:grpSpPr>
        <a:xfrm>
          <a:off x="0" y="0"/>
          <a:ext cx="0" cy="0"/>
          <a:chOff x="0" y="0"/>
          <a:chExt cx="0" cy="0"/>
        </a:xfrm>
      </p:grpSpPr>
      <p:sp>
        <p:nvSpPr>
          <p:cNvPr id="10" name="Content Placeholder 9"/>
          <p:cNvSpPr>
            <a:spLocks noGrp="1"/>
          </p:cNvSpPr>
          <p:nvPr>
            <p:ph sz="quarter" idx="12"/>
          </p:nvPr>
        </p:nvSpPr>
        <p:spPr>
          <a:xfrm>
            <a:off x="243837" y="1170432"/>
            <a:ext cx="11704320" cy="518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43839" y="195073"/>
            <a:ext cx="11704319" cy="737297"/>
          </a:xfrm>
        </p:spPr>
        <p:txBody>
          <a:bodyPr>
            <a:noAutofit/>
          </a:bodyPr>
          <a:lstStyle>
            <a:lvl1pPr>
              <a:defRPr sz="4267" baseline="0">
                <a:solidFill>
                  <a:schemeClr val="accent1"/>
                </a:solidFill>
                <a:latin typeface="+mj-lt"/>
              </a:defRPr>
            </a:lvl1pPr>
          </a:lstStyle>
          <a:p>
            <a:r>
              <a:rPr lang="en-US"/>
              <a:t>Title of slide</a:t>
            </a:r>
          </a:p>
        </p:txBody>
      </p:sp>
      <p:sp>
        <p:nvSpPr>
          <p:cNvPr id="6" name="Slide Number Placeholder 5"/>
          <p:cNvSpPr txBox="1"/>
          <p:nvPr userDrawn="1"/>
        </p:nvSpPr>
        <p:spPr>
          <a:xfrm>
            <a:off x="64913" y="6584881"/>
            <a:ext cx="1038577"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rPr>
              <a:t>‹#›</a:t>
            </a:fld>
            <a:endParaRPr lang="en-US" sz="1200">
              <a:solidFill>
                <a:schemeClr val="bg1"/>
              </a:solidFill>
            </a:endParaRPr>
          </a:p>
        </p:txBody>
      </p:sp>
      <p:sp>
        <p:nvSpPr>
          <p:cNvPr id="7" name="Footer Placeholder 4">
            <a:extLst>
              <a:ext uri="{FF2B5EF4-FFF2-40B4-BE49-F238E27FC236}">
                <a16:creationId xmlns:a16="http://schemas.microsoft.com/office/drawing/2014/main" id="{EA3D2B7D-EF97-994E-8D9B-ACCBF56FC173}"/>
              </a:ext>
            </a:extLst>
          </p:cNvPr>
          <p:cNvSpPr txBox="1"/>
          <p:nvPr userDrawn="1"/>
        </p:nvSpPr>
        <p:spPr>
          <a:xfrm>
            <a:off x="7501045" y="6594259"/>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baseline="0">
                <a:latin typeface="TeleGrotesk Next Medium" pitchFamily="2" charset="0"/>
                <a:ea typeface="TeleGrotesk Next Medium" pitchFamily="2" charset="0"/>
                <a:cs typeface="TeleGrotesk Next Medium" pitchFamily="2" charset="0"/>
              </a:rPr>
              <a:t>T-Mobile Confidential</a:t>
            </a:r>
          </a:p>
        </p:txBody>
      </p:sp>
    </p:spTree>
    <p:extLst>
      <p:ext uri="{BB962C8B-B14F-4D97-AF65-F5344CB8AC3E}">
        <p14:creationId xmlns:p14="http://schemas.microsoft.com/office/powerpoint/2010/main" val="1475809446"/>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4-2- Body Slide Text Only">
    <p:spTree>
      <p:nvGrpSpPr>
        <p:cNvPr id="1" name=""/>
        <p:cNvGrpSpPr/>
        <p:nvPr/>
      </p:nvGrpSpPr>
      <p:grpSpPr>
        <a:xfrm>
          <a:off x="0" y="0"/>
          <a:ext cx="0" cy="0"/>
          <a:chOff x="0" y="0"/>
          <a:chExt cx="0" cy="0"/>
        </a:xfrm>
      </p:grpSpPr>
      <p:sp>
        <p:nvSpPr>
          <p:cNvPr id="6" name="Content Placeholder 5"/>
          <p:cNvSpPr>
            <a:spLocks noGrp="1"/>
          </p:cNvSpPr>
          <p:nvPr>
            <p:ph sz="quarter" idx="12"/>
          </p:nvPr>
        </p:nvSpPr>
        <p:spPr>
          <a:xfrm>
            <a:off x="243840" y="1170432"/>
            <a:ext cx="5730240" cy="518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230112" y="1170432"/>
            <a:ext cx="5730240" cy="51816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243840" y="195073"/>
            <a:ext cx="11716512" cy="737297"/>
          </a:xfrm>
        </p:spPr>
        <p:txBody>
          <a:bodyPr>
            <a:noAutofit/>
          </a:bodyPr>
          <a:lstStyle>
            <a:lvl1pPr>
              <a:defRPr sz="4267" baseline="0">
                <a:solidFill>
                  <a:schemeClr val="accent1"/>
                </a:solidFill>
              </a:defRPr>
            </a:lvl1pPr>
          </a:lstStyle>
          <a:p>
            <a:r>
              <a:rPr lang="en-US"/>
              <a:t>Title of slide</a:t>
            </a:r>
          </a:p>
        </p:txBody>
      </p:sp>
      <p:sp>
        <p:nvSpPr>
          <p:cNvPr id="7" name="Footer Placeholder 4">
            <a:extLst>
              <a:ext uri="{FF2B5EF4-FFF2-40B4-BE49-F238E27FC236}">
                <a16:creationId xmlns:a16="http://schemas.microsoft.com/office/drawing/2014/main" id="{E26FCFD8-FE16-3149-A9AA-9C2713F0F13B}"/>
              </a:ext>
            </a:extLst>
          </p:cNvPr>
          <p:cNvSpPr txBox="1"/>
          <p:nvPr userDrawn="1"/>
        </p:nvSpPr>
        <p:spPr>
          <a:xfrm>
            <a:off x="9716931" y="6530089"/>
            <a:ext cx="1690748" cy="207595"/>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a:latin typeface="TeleGrotesk Next Medium" pitchFamily="2" charset="0"/>
                <a:ea typeface="TeleGrotesk Next Medium" pitchFamily="2" charset="0"/>
                <a:cs typeface="TeleGrotesk Next Medium" pitchFamily="2" charset="0"/>
              </a:rPr>
              <a:t>T-Mobile Confidential</a:t>
            </a:r>
          </a:p>
        </p:txBody>
      </p:sp>
    </p:spTree>
    <p:extLst>
      <p:ext uri="{BB962C8B-B14F-4D97-AF65-F5344CB8AC3E}">
        <p14:creationId xmlns:p14="http://schemas.microsoft.com/office/powerpoint/2010/main" val="308459772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ext-Layouts_2-Column-Magenta">
    <p:bg>
      <p:bgPr>
        <a:solidFill>
          <a:schemeClr val="accent1"/>
        </a:solidFill>
        <a:effectLst/>
      </p:bgPr>
    </p:bg>
    <p:spTree>
      <p:nvGrpSpPr>
        <p:cNvPr id="1" name=""/>
        <p:cNvGrpSpPr/>
        <p:nvPr/>
      </p:nvGrpSpPr>
      <p:grpSpPr>
        <a:xfrm>
          <a:off x="0" y="0"/>
          <a:ext cx="0" cy="0"/>
          <a:chOff x="0" y="0"/>
          <a:chExt cx="0" cy="0"/>
        </a:xfrm>
      </p:grpSpPr>
      <p:sp>
        <p:nvSpPr>
          <p:cNvPr id="16" name="Slide Number Placeholder 5">
            <a:extLst>
              <a:ext uri="{FF2B5EF4-FFF2-40B4-BE49-F238E27FC236}">
                <a16:creationId xmlns:a16="http://schemas.microsoft.com/office/drawing/2014/main" id="{45C007E6-4DBB-EE44-A2B3-02A9191DFBE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chemeClr val="bg1"/>
                </a:solidFill>
                <a:latin typeface="Bebas Neue Bold" charset="0"/>
                <a:ea typeface="Bebas Neue Bold" charset="0"/>
                <a:cs typeface="Bebas Neue Bold" charset="0"/>
              </a:rPr>
              <a:pPr algn="ctr"/>
              <a:t>‹#›</a:t>
            </a:fld>
            <a:endParaRPr lang="en-US" sz="1400" b="1" i="0">
              <a:solidFill>
                <a:schemeClr val="bg1"/>
              </a:solidFill>
              <a:latin typeface="Bebas Neue Bold" charset="0"/>
              <a:ea typeface="Bebas Neue Bold" charset="0"/>
              <a:cs typeface="Bebas Neue Bold" charset="0"/>
            </a:endParaRPr>
          </a:p>
        </p:txBody>
      </p:sp>
      <p:sp>
        <p:nvSpPr>
          <p:cNvPr id="10" name="Section Divider">
            <a:extLst>
              <a:ext uri="{FF2B5EF4-FFF2-40B4-BE49-F238E27FC236}">
                <a16:creationId xmlns:a16="http://schemas.microsoft.com/office/drawing/2014/main" id="{1292A5B7-F392-A34A-96F9-A0251BC247B3}"/>
              </a:ext>
            </a:extLst>
          </p:cNvPr>
          <p:cNvSpPr>
            <a:spLocks noGrp="1"/>
          </p:cNvSpPr>
          <p:nvPr>
            <p:ph type="body" sz="quarter" idx="12" hasCustomPrompt="1"/>
          </p:nvPr>
        </p:nvSpPr>
        <p:spPr>
          <a:xfrm>
            <a:off x="1002638" y="1124119"/>
            <a:ext cx="8178800" cy="947750"/>
          </a:xfrm>
          <a:prstGeom prst="rect">
            <a:avLst/>
          </a:prstGeom>
        </p:spPr>
        <p:txBody>
          <a:bodyPr lIns="0">
            <a:normAutofit/>
          </a:bodyPr>
          <a:lstStyle>
            <a:lvl1pPr marL="0" indent="0">
              <a:buNone/>
              <a:defRPr lang="en-US" sz="4800" b="1" kern="1200">
                <a:solidFill>
                  <a:schemeClr val="bg1"/>
                </a:solidFill>
                <a:latin typeface="TeleNeo Office ExtraBold" panose="020B0504040202090203" pitchFamily="34" charset="77"/>
                <a:ea typeface="Roboto Light" charset="0"/>
                <a:cs typeface="Roboto Light" charset="0"/>
              </a:defRPr>
            </a:lvl1pPr>
            <a:lvl2pPr marL="457200" indent="0">
              <a:buNone/>
              <a:defRPr/>
            </a:lvl2pPr>
          </a:lstStyle>
          <a:p>
            <a:pPr marL="0" lvl="0" algn="l" defTabSz="914400" rtl="0" eaLnBrk="1" latinLnBrk="0" hangingPunct="1">
              <a:lnSpc>
                <a:spcPct val="80000"/>
              </a:lnSpc>
            </a:pPr>
            <a:r>
              <a:rPr lang="en-US"/>
              <a:t>Title Highlight</a:t>
            </a:r>
          </a:p>
        </p:txBody>
      </p:sp>
      <p:sp>
        <p:nvSpPr>
          <p:cNvPr id="15" name="Text Placeholder 14">
            <a:extLst>
              <a:ext uri="{FF2B5EF4-FFF2-40B4-BE49-F238E27FC236}">
                <a16:creationId xmlns:a16="http://schemas.microsoft.com/office/drawing/2014/main" id="{E455D354-D220-CB46-9CAB-1571B9C55327}"/>
              </a:ext>
            </a:extLst>
          </p:cNvPr>
          <p:cNvSpPr>
            <a:spLocks noGrp="1"/>
          </p:cNvSpPr>
          <p:nvPr>
            <p:ph type="body" sz="quarter" idx="15" hasCustomPrompt="1"/>
          </p:nvPr>
        </p:nvSpPr>
        <p:spPr>
          <a:xfrm>
            <a:off x="1002638" y="2523738"/>
            <a:ext cx="4067837" cy="3819525"/>
          </a:xfrm>
          <a:prstGeom prst="rect">
            <a:avLst/>
          </a:prstGeom>
        </p:spPr>
        <p:txBody>
          <a:bodyPr lIns="0"/>
          <a:lstStyle>
            <a:lvl1pPr marL="285750" indent="-285750">
              <a:buFont typeface="Arial" panose="020B0604020202020204" pitchFamily="34" charset="0"/>
              <a:buChar char="•"/>
              <a:defRPr sz="14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Lorem ipsum dolor sit amet.</a:t>
            </a:r>
          </a:p>
        </p:txBody>
      </p:sp>
      <p:sp>
        <p:nvSpPr>
          <p:cNvPr id="25" name="Text Placeholder 14">
            <a:extLst>
              <a:ext uri="{FF2B5EF4-FFF2-40B4-BE49-F238E27FC236}">
                <a16:creationId xmlns:a16="http://schemas.microsoft.com/office/drawing/2014/main" id="{3987D8D1-1A96-1A43-8706-FEFBA6A3E758}"/>
              </a:ext>
            </a:extLst>
          </p:cNvPr>
          <p:cNvSpPr>
            <a:spLocks noGrp="1"/>
          </p:cNvSpPr>
          <p:nvPr>
            <p:ph type="body" sz="quarter" idx="16" hasCustomPrompt="1"/>
          </p:nvPr>
        </p:nvSpPr>
        <p:spPr>
          <a:xfrm>
            <a:off x="6119150" y="2523738"/>
            <a:ext cx="4090987" cy="3819525"/>
          </a:xfrm>
          <a:prstGeom prst="rect">
            <a:avLst/>
          </a:prstGeom>
        </p:spPr>
        <p:txBody>
          <a:bodyPr lIns="0"/>
          <a:lstStyle>
            <a:lvl1pPr marL="285750" indent="-285750">
              <a:buFont typeface="Arial" panose="020B0604020202020204" pitchFamily="34" charset="0"/>
              <a:buChar char="•"/>
              <a:defRPr sz="1400" b="0" i="0">
                <a:solidFill>
                  <a:schemeClr val="bg1"/>
                </a:solidFill>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a:t>
            </a:r>
          </a:p>
          <a:p>
            <a:pPr lvl="0"/>
            <a:r>
              <a:rPr lang="en-US"/>
              <a:t>Lorem ipsum dolor sit amet. Lorem ipsum dolor sit amet, consectetur adipiscing elit, sed do eiusmod tempor incididunt ut labore et dolore magna aliqua.  Lorem ipsum dolor sit amet, consectetur sit amet. Lorem ipsum dolor sit amet.</a:t>
            </a:r>
          </a:p>
        </p:txBody>
      </p:sp>
      <p:grpSp>
        <p:nvGrpSpPr>
          <p:cNvPr id="11" name="Group 10">
            <a:extLst>
              <a:ext uri="{FF2B5EF4-FFF2-40B4-BE49-F238E27FC236}">
                <a16:creationId xmlns:a16="http://schemas.microsoft.com/office/drawing/2014/main" id="{1F819F41-F6A8-CC43-989A-85E85DAC203B}"/>
              </a:ext>
            </a:extLst>
          </p:cNvPr>
          <p:cNvGrpSpPr/>
          <p:nvPr userDrawn="1"/>
        </p:nvGrpSpPr>
        <p:grpSpPr>
          <a:xfrm>
            <a:off x="0" y="0"/>
            <a:ext cx="786983" cy="786983"/>
            <a:chOff x="3962400" y="0"/>
            <a:chExt cx="786983" cy="786983"/>
          </a:xfrm>
        </p:grpSpPr>
        <p:sp>
          <p:nvSpPr>
            <p:cNvPr id="12" name="Rectangle 11">
              <a:extLst>
                <a:ext uri="{FF2B5EF4-FFF2-40B4-BE49-F238E27FC236}">
                  <a16:creationId xmlns:a16="http://schemas.microsoft.com/office/drawing/2014/main" id="{BC1C0272-4569-4748-BCF0-63BE9DE6D5D5}"/>
                </a:ext>
              </a:extLst>
            </p:cNvPr>
            <p:cNvSpPr/>
            <p:nvPr/>
          </p:nvSpPr>
          <p:spPr>
            <a:xfrm>
              <a:off x="3962400" y="0"/>
              <a:ext cx="786983" cy="786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3" name="Picture 12">
              <a:extLst>
                <a:ext uri="{FF2B5EF4-FFF2-40B4-BE49-F238E27FC236}">
                  <a16:creationId xmlns:a16="http://schemas.microsoft.com/office/drawing/2014/main" id="{52A8467A-4D0C-7144-A523-CD8CCA8FEBD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60458" y="155747"/>
              <a:ext cx="390867" cy="475488"/>
            </a:xfrm>
            <a:prstGeom prst="rect">
              <a:avLst/>
            </a:prstGeom>
          </p:spPr>
        </p:pic>
      </p:grpSp>
    </p:spTree>
    <p:extLst>
      <p:ext uri="{BB962C8B-B14F-4D97-AF65-F5344CB8AC3E}">
        <p14:creationId xmlns:p14="http://schemas.microsoft.com/office/powerpoint/2010/main" val="3791242834"/>
      </p:ext>
    </p:extLst>
  </p:cSld>
  <p:clrMapOvr>
    <a:masterClrMapping/>
  </p:clrMapOvr>
  <p:transition/>
  <p:extLst>
    <p:ext uri="{DCECCB84-F9BA-43D5-87BE-67443E8EF086}">
      <p15:sldGuideLst xmlns:p15="http://schemas.microsoft.com/office/powerpoint/2012/main">
        <p15:guide id="1" orient="horz" pos="2245"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4-3 - Body Slide Text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20EC0D-69D2-8F4B-8843-C2E18150249D}"/>
              </a:ext>
            </a:extLst>
          </p:cNvPr>
          <p:cNvSpPr/>
          <p:nvPr userDrawn="1"/>
        </p:nvSpPr>
        <p:spPr>
          <a:xfrm>
            <a:off x="0" y="0"/>
            <a:ext cx="12192000" cy="11704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Content Placeholder 9"/>
          <p:cNvSpPr>
            <a:spLocks noGrp="1"/>
          </p:cNvSpPr>
          <p:nvPr>
            <p:ph sz="quarter" idx="12"/>
          </p:nvPr>
        </p:nvSpPr>
        <p:spPr>
          <a:xfrm>
            <a:off x="243837" y="1365505"/>
            <a:ext cx="11704320" cy="498652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262173" y="204240"/>
            <a:ext cx="11704319" cy="737297"/>
          </a:xfrm>
        </p:spPr>
        <p:txBody>
          <a:bodyPr>
            <a:noAutofit/>
          </a:bodyPr>
          <a:lstStyle>
            <a:lvl1pPr>
              <a:defRPr sz="4267" baseline="0">
                <a:solidFill>
                  <a:schemeClr val="bg1"/>
                </a:solidFill>
              </a:defRPr>
            </a:lvl1pPr>
          </a:lstStyle>
          <a:p>
            <a:r>
              <a:rPr lang="en-US"/>
              <a:t>Title of slide</a:t>
            </a:r>
          </a:p>
        </p:txBody>
      </p:sp>
      <p:sp>
        <p:nvSpPr>
          <p:cNvPr id="7" name="Footer Placeholder 4">
            <a:extLst>
              <a:ext uri="{FF2B5EF4-FFF2-40B4-BE49-F238E27FC236}">
                <a16:creationId xmlns:a16="http://schemas.microsoft.com/office/drawing/2014/main" id="{EA3D2B7D-EF97-994E-8D9B-ACCBF56FC173}"/>
              </a:ext>
            </a:extLst>
          </p:cNvPr>
          <p:cNvSpPr txBox="1"/>
          <p:nvPr userDrawn="1"/>
        </p:nvSpPr>
        <p:spPr>
          <a:xfrm>
            <a:off x="7501045" y="6594259"/>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a:latin typeface="TeleGrotesk Next Medium" pitchFamily="2" charset="0"/>
                <a:ea typeface="TeleGrotesk Next Medium" pitchFamily="2" charset="0"/>
                <a:cs typeface="TeleGrotesk Next Medium" pitchFamily="2" charset="0"/>
              </a:rPr>
              <a:t>T-Mobile Confidential</a:t>
            </a:r>
          </a:p>
        </p:txBody>
      </p:sp>
    </p:spTree>
    <p:extLst>
      <p:ext uri="{BB962C8B-B14F-4D97-AF65-F5344CB8AC3E}">
        <p14:creationId xmlns:p14="http://schemas.microsoft.com/office/powerpoint/2010/main" val="2045948401"/>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04-4 - Body Slide Text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59D3BA-3FF1-9C42-8A28-0D281A8ACDB3}"/>
              </a:ext>
            </a:extLst>
          </p:cNvPr>
          <p:cNvSpPr/>
          <p:nvPr userDrawn="1"/>
        </p:nvSpPr>
        <p:spPr>
          <a:xfrm>
            <a:off x="0" y="0"/>
            <a:ext cx="12192000" cy="11704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6" name="Content Placeholder 5"/>
          <p:cNvSpPr>
            <a:spLocks noGrp="1"/>
          </p:cNvSpPr>
          <p:nvPr>
            <p:ph sz="quarter" idx="12"/>
          </p:nvPr>
        </p:nvSpPr>
        <p:spPr>
          <a:xfrm>
            <a:off x="243840" y="1365504"/>
            <a:ext cx="5730240" cy="498652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230112" y="1365504"/>
            <a:ext cx="5730240" cy="498652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p:cNvSpPr>
            <a:spLocks noGrp="1"/>
          </p:cNvSpPr>
          <p:nvPr>
            <p:ph type="title" hasCustomPrompt="1"/>
          </p:nvPr>
        </p:nvSpPr>
        <p:spPr>
          <a:xfrm>
            <a:off x="243840" y="195073"/>
            <a:ext cx="11716512" cy="737297"/>
          </a:xfrm>
        </p:spPr>
        <p:txBody>
          <a:bodyPr>
            <a:noAutofit/>
          </a:bodyPr>
          <a:lstStyle>
            <a:lvl1pPr>
              <a:defRPr sz="4267" baseline="0">
                <a:solidFill>
                  <a:schemeClr val="bg1"/>
                </a:solidFill>
              </a:defRPr>
            </a:lvl1pPr>
          </a:lstStyle>
          <a:p>
            <a:r>
              <a:rPr lang="en-US"/>
              <a:t>Title of slide</a:t>
            </a:r>
          </a:p>
        </p:txBody>
      </p:sp>
      <p:sp>
        <p:nvSpPr>
          <p:cNvPr id="7" name="Footer Placeholder 4">
            <a:extLst>
              <a:ext uri="{FF2B5EF4-FFF2-40B4-BE49-F238E27FC236}">
                <a16:creationId xmlns:a16="http://schemas.microsoft.com/office/drawing/2014/main" id="{E26FCFD8-FE16-3149-A9AA-9C2713F0F13B}"/>
              </a:ext>
            </a:extLst>
          </p:cNvPr>
          <p:cNvSpPr txBox="1"/>
          <p:nvPr userDrawn="1"/>
        </p:nvSpPr>
        <p:spPr>
          <a:xfrm>
            <a:off x="7501045" y="6594259"/>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a:latin typeface="TeleGrotesk Next Medium" pitchFamily="2" charset="0"/>
                <a:ea typeface="TeleGrotesk Next Medium" pitchFamily="2" charset="0"/>
                <a:cs typeface="TeleGrotesk Next Medium" pitchFamily="2" charset="0"/>
              </a:rPr>
              <a:t>T-Mobile Confidential</a:t>
            </a:r>
          </a:p>
        </p:txBody>
      </p:sp>
    </p:spTree>
    <p:extLst>
      <p:ext uri="{BB962C8B-B14F-4D97-AF65-F5344CB8AC3E}">
        <p14:creationId xmlns:p14="http://schemas.microsoft.com/office/powerpoint/2010/main" val="117223511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04-5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C4BEC-36F3-6A45-BDDC-DC86677EA31C}"/>
              </a:ext>
            </a:extLst>
          </p:cNvPr>
          <p:cNvSpPr/>
          <p:nvPr userDrawn="1"/>
        </p:nvSpPr>
        <p:spPr>
          <a:xfrm>
            <a:off x="3" y="0"/>
            <a:ext cx="442120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sz="2400"/>
          </a:p>
        </p:txBody>
      </p:sp>
      <p:sp>
        <p:nvSpPr>
          <p:cNvPr id="9" name="Content Placeholder 4"/>
          <p:cNvSpPr>
            <a:spLocks noGrp="1"/>
          </p:cNvSpPr>
          <p:nvPr>
            <p:ph sz="quarter" idx="12"/>
          </p:nvPr>
        </p:nvSpPr>
        <p:spPr>
          <a:xfrm>
            <a:off x="4886554" y="195073"/>
            <a:ext cx="7085991" cy="62537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1E045E2-3B07-1643-A7AC-58D4E63A2559}"/>
              </a:ext>
            </a:extLst>
          </p:cNvPr>
          <p:cNvSpPr>
            <a:spLocks noGrp="1"/>
          </p:cNvSpPr>
          <p:nvPr>
            <p:ph type="title" hasCustomPrompt="1"/>
          </p:nvPr>
        </p:nvSpPr>
        <p:spPr>
          <a:xfrm>
            <a:off x="1" y="1894415"/>
            <a:ext cx="4421209" cy="2855020"/>
          </a:xfrm>
        </p:spPr>
        <p:txBody>
          <a:bodyPr wrap="square" lIns="73152">
            <a:spAutoFit/>
          </a:bodyPr>
          <a:lstStyle>
            <a:lvl1pPr algn="ctr">
              <a:lnSpc>
                <a:spcPct val="60000"/>
              </a:lnSpc>
              <a:defRPr sz="9600">
                <a:solidFill>
                  <a:schemeClr val="bg1"/>
                </a:solidFill>
                <a:latin typeface="+mj-lt"/>
              </a:defRPr>
            </a:lvl1pPr>
          </a:lstStyle>
          <a:p>
            <a:r>
              <a:rPr lang="en-US"/>
              <a:t>Title</a:t>
            </a:r>
            <a:br>
              <a:rPr lang="en-US"/>
            </a:br>
            <a:r>
              <a:rPr lang="en-US"/>
              <a:t>of</a:t>
            </a:r>
            <a:br>
              <a:rPr lang="en-US"/>
            </a:br>
            <a:r>
              <a:rPr lang="en-US"/>
              <a:t>slide</a:t>
            </a:r>
          </a:p>
        </p:txBody>
      </p:sp>
      <p:sp>
        <p:nvSpPr>
          <p:cNvPr id="13" name="Footer Placeholder 4">
            <a:extLst>
              <a:ext uri="{FF2B5EF4-FFF2-40B4-BE49-F238E27FC236}">
                <a16:creationId xmlns:a16="http://schemas.microsoft.com/office/drawing/2014/main" id="{BBEC9CF5-9755-4045-812D-1DCACE8563AC}"/>
              </a:ext>
            </a:extLst>
          </p:cNvPr>
          <p:cNvSpPr>
            <a:spLocks noGrp="1"/>
          </p:cNvSpPr>
          <p:nvPr>
            <p:ph type="ftr" sz="quarter" idx="3"/>
          </p:nvPr>
        </p:nvSpPr>
        <p:spPr>
          <a:xfrm>
            <a:off x="7501045" y="6594259"/>
            <a:ext cx="3860800" cy="202143"/>
          </a:xfrm>
          <a:prstGeom prst="rect">
            <a:avLst/>
          </a:prstGeom>
        </p:spPr>
        <p:txBody>
          <a:bodyPr vert="horz" lIns="68681" tIns="34340" rIns="68681" bIns="34340" rtlCol="0" anchor="ctr"/>
          <a:lstStyle>
            <a:lvl1pPr algn="r">
              <a:defRPr sz="1200" b="0" i="0">
                <a:solidFill>
                  <a:schemeClr val="accent1"/>
                </a:solidFill>
                <a:latin typeface="TeleGrotesk Next Medium" pitchFamily="2" charset="0"/>
                <a:ea typeface="TeleGrotesk Next Medium" pitchFamily="2" charset="0"/>
                <a:cs typeface="TeleGrotesk Next Medium" pitchFamily="2" charset="0"/>
              </a:defRPr>
            </a:lvl1pPr>
          </a:lstStyle>
          <a:p>
            <a:r>
              <a:rPr lang="en-US"/>
              <a:t>T-Mobile Confidential</a:t>
            </a:r>
          </a:p>
        </p:txBody>
      </p:sp>
      <p:sp>
        <p:nvSpPr>
          <p:cNvPr id="14" name="Slide Number Placeholder 5">
            <a:extLst>
              <a:ext uri="{FF2B5EF4-FFF2-40B4-BE49-F238E27FC236}">
                <a16:creationId xmlns:a16="http://schemas.microsoft.com/office/drawing/2014/main" id="{6B1F790D-63F8-C04B-B906-A18E76123E94}"/>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accent1"/>
                </a:solidFill>
                <a:latin typeface="TeleGrotesk Next Medium" pitchFamily="2" charset="0"/>
                <a:ea typeface="TeleGrotesk Next Medium" pitchFamily="2" charset="0"/>
                <a:cs typeface="TeleGrotesk Next Medium" pitchFamily="2" charset="0"/>
              </a:rPr>
              <a:t>‹#›</a:t>
            </a:fld>
            <a:endParaRPr lang="en-US" sz="1200">
              <a:solidFill>
                <a:schemeClr val="accent1"/>
              </a:solidFill>
              <a:latin typeface="TeleGrotesk Next Medium" pitchFamily="2" charset="0"/>
              <a:ea typeface="TeleGrotesk Next Medium" pitchFamily="2" charset="0"/>
              <a:cs typeface="TeleGrotesk Next Medium" pitchFamily="2" charset="0"/>
            </a:endParaRPr>
          </a:p>
        </p:txBody>
      </p:sp>
      <p:pic>
        <p:nvPicPr>
          <p:cNvPr id="12" name="Picture 11">
            <a:extLst>
              <a:ext uri="{FF2B5EF4-FFF2-40B4-BE49-F238E27FC236}">
                <a16:creationId xmlns:a16="http://schemas.microsoft.com/office/drawing/2014/main" id="{19D599AD-0FAE-46D1-A1A1-7ADE1607D6F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13" y="6572656"/>
            <a:ext cx="810283" cy="198101"/>
          </a:xfrm>
          <a:prstGeom prst="rect">
            <a:avLst/>
          </a:prstGeom>
        </p:spPr>
      </p:pic>
    </p:spTree>
    <p:extLst>
      <p:ext uri="{BB962C8B-B14F-4D97-AF65-F5344CB8AC3E}">
        <p14:creationId xmlns:p14="http://schemas.microsoft.com/office/powerpoint/2010/main" val="49395017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04-6 - Body Slide Text Onl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6C4BEC-36F3-6A45-BDDC-DC86677EA31C}"/>
              </a:ext>
            </a:extLst>
          </p:cNvPr>
          <p:cNvSpPr/>
          <p:nvPr userDrawn="1"/>
        </p:nvSpPr>
        <p:spPr>
          <a:xfrm>
            <a:off x="2" y="0"/>
            <a:ext cx="46329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Content Placeholder 4"/>
          <p:cNvSpPr>
            <a:spLocks noGrp="1"/>
          </p:cNvSpPr>
          <p:nvPr>
            <p:ph sz="quarter" idx="12"/>
          </p:nvPr>
        </p:nvSpPr>
        <p:spPr>
          <a:xfrm>
            <a:off x="4886554" y="195073"/>
            <a:ext cx="7085991" cy="625370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41E045E2-3B07-1643-A7AC-58D4E63A2559}"/>
              </a:ext>
            </a:extLst>
          </p:cNvPr>
          <p:cNvSpPr>
            <a:spLocks noGrp="1"/>
          </p:cNvSpPr>
          <p:nvPr>
            <p:ph type="title" hasCustomPrompt="1"/>
          </p:nvPr>
        </p:nvSpPr>
        <p:spPr>
          <a:xfrm>
            <a:off x="0" y="1894415"/>
            <a:ext cx="4632960" cy="2855020"/>
          </a:xfrm>
        </p:spPr>
        <p:txBody>
          <a:bodyPr lIns="73152">
            <a:spAutoFit/>
          </a:bodyPr>
          <a:lstStyle>
            <a:lvl1pPr algn="ctr">
              <a:lnSpc>
                <a:spcPct val="60000"/>
              </a:lnSpc>
              <a:defRPr sz="9600">
                <a:solidFill>
                  <a:schemeClr val="bg1"/>
                </a:solidFill>
                <a:latin typeface="+mj-lt"/>
              </a:defRPr>
            </a:lvl1pPr>
          </a:lstStyle>
          <a:p>
            <a:r>
              <a:rPr lang="en-US"/>
              <a:t>Title</a:t>
            </a:r>
            <a:br>
              <a:rPr lang="en-US"/>
            </a:br>
            <a:r>
              <a:rPr lang="en-US"/>
              <a:t>of</a:t>
            </a:r>
            <a:br>
              <a:rPr lang="en-US"/>
            </a:br>
            <a:r>
              <a:rPr lang="en-US"/>
              <a:t>slide</a:t>
            </a:r>
          </a:p>
        </p:txBody>
      </p:sp>
      <p:sp>
        <p:nvSpPr>
          <p:cNvPr id="13" name="Footer Placeholder 4">
            <a:extLst>
              <a:ext uri="{FF2B5EF4-FFF2-40B4-BE49-F238E27FC236}">
                <a16:creationId xmlns:a16="http://schemas.microsoft.com/office/drawing/2014/main" id="{BBEC9CF5-9755-4045-812D-1DCACE8563AC}"/>
              </a:ext>
            </a:extLst>
          </p:cNvPr>
          <p:cNvSpPr>
            <a:spLocks noGrp="1"/>
          </p:cNvSpPr>
          <p:nvPr>
            <p:ph type="ftr" sz="quarter" idx="3"/>
          </p:nvPr>
        </p:nvSpPr>
        <p:spPr>
          <a:xfrm>
            <a:off x="7501045" y="6594259"/>
            <a:ext cx="3860800" cy="202143"/>
          </a:xfrm>
          <a:prstGeom prst="rect">
            <a:avLst/>
          </a:prstGeom>
        </p:spPr>
        <p:txBody>
          <a:bodyPr vert="horz" lIns="68681" tIns="34340" rIns="68681" bIns="34340" rtlCol="0" anchor="ctr"/>
          <a:lstStyle>
            <a:lvl1pPr algn="r">
              <a:defRPr sz="1200" b="0" i="0">
                <a:solidFill>
                  <a:schemeClr val="accent1"/>
                </a:solidFill>
                <a:latin typeface="TeleGrotesk Next Medium" pitchFamily="2" charset="0"/>
                <a:ea typeface="TeleGrotesk Next Medium" pitchFamily="2" charset="0"/>
                <a:cs typeface="TeleGrotesk Next Medium" pitchFamily="2" charset="0"/>
              </a:defRPr>
            </a:lvl1pPr>
          </a:lstStyle>
          <a:p>
            <a:r>
              <a:rPr lang="en-US"/>
              <a:t>T-Mobile Confidential</a:t>
            </a:r>
          </a:p>
        </p:txBody>
      </p:sp>
      <p:sp>
        <p:nvSpPr>
          <p:cNvPr id="14" name="Slide Number Placeholder 5">
            <a:extLst>
              <a:ext uri="{FF2B5EF4-FFF2-40B4-BE49-F238E27FC236}">
                <a16:creationId xmlns:a16="http://schemas.microsoft.com/office/drawing/2014/main" id="{6B1F790D-63F8-C04B-B906-A18E76123E94}"/>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accent1"/>
                </a:solidFill>
                <a:latin typeface="TeleGrotesk Next Medium" pitchFamily="2" charset="0"/>
                <a:ea typeface="TeleGrotesk Next Medium" pitchFamily="2" charset="0"/>
                <a:cs typeface="TeleGrotesk Next Medium" pitchFamily="2" charset="0"/>
              </a:rPr>
              <a:t>‹#›</a:t>
            </a:fld>
            <a:endParaRPr lang="en-US" sz="1200">
              <a:solidFill>
                <a:schemeClr val="accent1"/>
              </a:solidFill>
              <a:latin typeface="TeleGrotesk Next Medium" pitchFamily="2" charset="0"/>
              <a:ea typeface="TeleGrotesk Next Medium" pitchFamily="2" charset="0"/>
              <a:cs typeface="TeleGrotesk Next Medium" pitchFamily="2" charset="0"/>
            </a:endParaRPr>
          </a:p>
        </p:txBody>
      </p:sp>
      <p:pic>
        <p:nvPicPr>
          <p:cNvPr id="8" name="Picture 7">
            <a:extLst>
              <a:ext uri="{FF2B5EF4-FFF2-40B4-BE49-F238E27FC236}">
                <a16:creationId xmlns:a16="http://schemas.microsoft.com/office/drawing/2014/main" id="{FB75C5C1-E65A-4422-8CAE-BACACE6CB49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25013" y="6572656"/>
            <a:ext cx="810283" cy="198101"/>
          </a:xfrm>
          <a:prstGeom prst="rect">
            <a:avLst/>
          </a:prstGeom>
        </p:spPr>
      </p:pic>
    </p:spTree>
    <p:extLst>
      <p:ext uri="{BB962C8B-B14F-4D97-AF65-F5344CB8AC3E}">
        <p14:creationId xmlns:p14="http://schemas.microsoft.com/office/powerpoint/2010/main" val="3362275535"/>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04-7 - Body Slide Text Onl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60B4C8-4E62-9448-BBBB-3AEEE2FD36DD}"/>
              </a:ext>
            </a:extLst>
          </p:cNvPr>
          <p:cNvSpPr/>
          <p:nvPr userDrawn="1"/>
        </p:nvSpPr>
        <p:spPr>
          <a:xfrm>
            <a:off x="6076231" y="0"/>
            <a:ext cx="6115771"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 name="Title 1"/>
          <p:cNvSpPr>
            <a:spLocks noGrp="1"/>
          </p:cNvSpPr>
          <p:nvPr>
            <p:ph type="title" hasCustomPrompt="1"/>
          </p:nvPr>
        </p:nvSpPr>
        <p:spPr>
          <a:xfrm>
            <a:off x="243841" y="195073"/>
            <a:ext cx="5569132" cy="737297"/>
          </a:xfrm>
        </p:spPr>
        <p:txBody>
          <a:bodyPr>
            <a:noAutofit/>
          </a:bodyPr>
          <a:lstStyle>
            <a:lvl1pPr>
              <a:defRPr sz="4267" baseline="0">
                <a:solidFill>
                  <a:schemeClr val="accent1"/>
                </a:solidFill>
                <a:latin typeface="+mj-lt"/>
              </a:defRPr>
            </a:lvl1pPr>
          </a:lstStyle>
          <a:p>
            <a:r>
              <a:rPr lang="en-US"/>
              <a:t>Comparisons</a:t>
            </a:r>
          </a:p>
        </p:txBody>
      </p:sp>
      <p:sp>
        <p:nvSpPr>
          <p:cNvPr id="7" name="Footer Placeholder 4">
            <a:extLst>
              <a:ext uri="{FF2B5EF4-FFF2-40B4-BE49-F238E27FC236}">
                <a16:creationId xmlns:a16="http://schemas.microsoft.com/office/drawing/2014/main" id="{E26FCFD8-FE16-3149-A9AA-9C2713F0F13B}"/>
              </a:ext>
            </a:extLst>
          </p:cNvPr>
          <p:cNvSpPr txBox="1"/>
          <p:nvPr userDrawn="1"/>
        </p:nvSpPr>
        <p:spPr>
          <a:xfrm>
            <a:off x="7501045" y="6594259"/>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Hal" pitchFamily="2" charset="0"/>
                <a:ea typeface="+mn-ea"/>
                <a:cs typeface="Tele-GroteskHal"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r>
              <a:rPr lang="en-US" sz="1200">
                <a:solidFill>
                  <a:schemeClr val="bg1"/>
                </a:solidFill>
                <a:latin typeface="TeleGrotesk Next Medium" pitchFamily="2" charset="0"/>
                <a:ea typeface="TeleGrotesk Next Medium" pitchFamily="2" charset="0"/>
                <a:cs typeface="TeleGrotesk Next Medium" pitchFamily="2" charset="0"/>
              </a:rPr>
              <a:t>T-Mobile Confidential</a:t>
            </a:r>
          </a:p>
        </p:txBody>
      </p:sp>
      <p:sp>
        <p:nvSpPr>
          <p:cNvPr id="9" name="Slide Number Placeholder 5">
            <a:extLst>
              <a:ext uri="{FF2B5EF4-FFF2-40B4-BE49-F238E27FC236}">
                <a16:creationId xmlns:a16="http://schemas.microsoft.com/office/drawing/2014/main" id="{31AA0F9A-3DF2-3B48-A71A-548E1DEE9388}"/>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latin typeface="TeleGrotesk Next Medium" pitchFamily="2" charset="0"/>
                <a:ea typeface="TeleGrotesk Next Medium" pitchFamily="2" charset="0"/>
                <a:cs typeface="TeleGrotesk Next Medium" pitchFamily="2" charset="0"/>
              </a:rPr>
              <a:t>‹#›</a:t>
            </a:fld>
            <a:endParaRPr lang="en-US" sz="1200">
              <a:solidFill>
                <a:schemeClr val="bg1"/>
              </a:solidFill>
              <a:latin typeface="TeleGrotesk Next Medium" pitchFamily="2" charset="0"/>
              <a:ea typeface="TeleGrotesk Next Medium" pitchFamily="2" charset="0"/>
              <a:cs typeface="TeleGrotesk Next Medium" pitchFamily="2" charset="0"/>
            </a:endParaRPr>
          </a:p>
        </p:txBody>
      </p:sp>
      <p:sp>
        <p:nvSpPr>
          <p:cNvPr id="13" name="Content Placeholder 5">
            <a:extLst>
              <a:ext uri="{FF2B5EF4-FFF2-40B4-BE49-F238E27FC236}">
                <a16:creationId xmlns:a16="http://schemas.microsoft.com/office/drawing/2014/main" id="{23EA2BFA-9532-E94F-8804-9E32693D5610}"/>
              </a:ext>
            </a:extLst>
          </p:cNvPr>
          <p:cNvSpPr>
            <a:spLocks noGrp="1"/>
          </p:cNvSpPr>
          <p:nvPr>
            <p:ph sz="quarter" idx="12"/>
          </p:nvPr>
        </p:nvSpPr>
        <p:spPr>
          <a:xfrm>
            <a:off x="243840" y="1170432"/>
            <a:ext cx="5730240" cy="5181600"/>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0">
            <a:extLst>
              <a:ext uri="{FF2B5EF4-FFF2-40B4-BE49-F238E27FC236}">
                <a16:creationId xmlns:a16="http://schemas.microsoft.com/office/drawing/2014/main" id="{C4C8BFD4-6191-1644-A86C-D0EEC761CB16}"/>
              </a:ext>
            </a:extLst>
          </p:cNvPr>
          <p:cNvSpPr>
            <a:spLocks noGrp="1"/>
          </p:cNvSpPr>
          <p:nvPr>
            <p:ph sz="quarter" idx="13"/>
          </p:nvPr>
        </p:nvSpPr>
        <p:spPr>
          <a:xfrm>
            <a:off x="6230112" y="1170432"/>
            <a:ext cx="5730240" cy="5181600"/>
          </a:xfrm>
        </p:spPr>
        <p:txBody>
          <a:bodyPr/>
          <a:lstStyle>
            <a:lvl1pPr marL="0" indent="0">
              <a:buClr>
                <a:schemeClr val="bg1"/>
              </a:buClr>
              <a:buNone/>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1119761"/>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04-8 - Body Slide Text Only">
    <p:spTree>
      <p:nvGrpSpPr>
        <p:cNvPr id="1" name=""/>
        <p:cNvGrpSpPr/>
        <p:nvPr/>
      </p:nvGrpSpPr>
      <p:grpSpPr>
        <a:xfrm>
          <a:off x="0" y="0"/>
          <a:ext cx="0" cy="0"/>
          <a:chOff x="0" y="0"/>
          <a:chExt cx="0" cy="0"/>
        </a:xfrm>
      </p:grpSpPr>
      <p:sp>
        <p:nvSpPr>
          <p:cNvPr id="14" name="Content Placeholder 5"/>
          <p:cNvSpPr>
            <a:spLocks noGrp="1"/>
          </p:cNvSpPr>
          <p:nvPr>
            <p:ph sz="quarter" idx="12"/>
          </p:nvPr>
        </p:nvSpPr>
        <p:spPr>
          <a:xfrm>
            <a:off x="243840" y="487680"/>
            <a:ext cx="7588301" cy="58643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7BC704C-D3E9-A14A-8E88-7E96CD00A0F4}"/>
              </a:ext>
            </a:extLst>
          </p:cNvPr>
          <p:cNvSpPr/>
          <p:nvPr userDrawn="1"/>
        </p:nvSpPr>
        <p:spPr>
          <a:xfrm>
            <a:off x="7763512" y="0"/>
            <a:ext cx="4428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3">
            <a:extLst>
              <a:ext uri="{FF2B5EF4-FFF2-40B4-BE49-F238E27FC236}">
                <a16:creationId xmlns:a16="http://schemas.microsoft.com/office/drawing/2014/main" id="{C6F8205A-046D-A947-BD09-AA34CD3B22DF}"/>
              </a:ext>
            </a:extLst>
          </p:cNvPr>
          <p:cNvSpPr>
            <a:spLocks noGrp="1"/>
          </p:cNvSpPr>
          <p:nvPr>
            <p:ph type="title" hasCustomPrompt="1"/>
          </p:nvPr>
        </p:nvSpPr>
        <p:spPr>
          <a:xfrm>
            <a:off x="7763512" y="2001491"/>
            <a:ext cx="4428488" cy="2855020"/>
          </a:xfrm>
        </p:spPr>
        <p:txBody>
          <a:bodyPr wrap="square" lIns="73152">
            <a:spAutoFit/>
          </a:bodyPr>
          <a:lstStyle>
            <a:lvl1pPr algn="ctr">
              <a:lnSpc>
                <a:spcPct val="60000"/>
              </a:lnSpc>
              <a:defRPr sz="9600">
                <a:solidFill>
                  <a:schemeClr val="bg1"/>
                </a:solidFill>
                <a:latin typeface="+mj-lt"/>
              </a:defRPr>
            </a:lvl1pPr>
          </a:lstStyle>
          <a:p>
            <a:r>
              <a:rPr lang="en-US"/>
              <a:t>Title</a:t>
            </a:r>
            <a:br>
              <a:rPr lang="en-US"/>
            </a:br>
            <a:r>
              <a:rPr lang="en-US"/>
              <a:t>of</a:t>
            </a:r>
            <a:br>
              <a:rPr lang="en-US"/>
            </a:br>
            <a:r>
              <a:rPr lang="en-US"/>
              <a:t>slide</a:t>
            </a:r>
          </a:p>
        </p:txBody>
      </p:sp>
      <p:sp>
        <p:nvSpPr>
          <p:cNvPr id="15" name="Footer Placeholder 4">
            <a:extLst>
              <a:ext uri="{FF2B5EF4-FFF2-40B4-BE49-F238E27FC236}">
                <a16:creationId xmlns:a16="http://schemas.microsoft.com/office/drawing/2014/main" id="{AF53CCF4-9B5E-3449-B850-B21C80A89978}"/>
              </a:ext>
            </a:extLst>
          </p:cNvPr>
          <p:cNvSpPr>
            <a:spLocks noGrp="1"/>
          </p:cNvSpPr>
          <p:nvPr>
            <p:ph type="ftr" sz="quarter" idx="3"/>
          </p:nvPr>
        </p:nvSpPr>
        <p:spPr>
          <a:xfrm>
            <a:off x="7501045" y="6594259"/>
            <a:ext cx="3860800" cy="202143"/>
          </a:xfrm>
          <a:prstGeom prst="rect">
            <a:avLst/>
          </a:prstGeom>
        </p:spPr>
        <p:txBody>
          <a:bodyPr vert="horz" lIns="68681" tIns="34340" rIns="68681" bIns="34340" rtlCol="0" anchor="ctr"/>
          <a:lstStyle>
            <a:lvl1pPr algn="r">
              <a:defRPr sz="1200" b="0" i="0">
                <a:solidFill>
                  <a:schemeClr val="bg1"/>
                </a:solidFill>
                <a:latin typeface="TeleGrotesk Next Medium" pitchFamily="2" charset="0"/>
                <a:ea typeface="TeleGrotesk Next Medium" pitchFamily="2" charset="0"/>
                <a:cs typeface="TeleGrotesk Next Medium" pitchFamily="2" charset="0"/>
              </a:defRPr>
            </a:lvl1pPr>
          </a:lstStyle>
          <a:p>
            <a:r>
              <a:rPr lang="en-US"/>
              <a:t>T-Mobile Confidential</a:t>
            </a:r>
          </a:p>
        </p:txBody>
      </p:sp>
      <p:sp>
        <p:nvSpPr>
          <p:cNvPr id="16" name="Slide Number Placeholder 5">
            <a:extLst>
              <a:ext uri="{FF2B5EF4-FFF2-40B4-BE49-F238E27FC236}">
                <a16:creationId xmlns:a16="http://schemas.microsoft.com/office/drawing/2014/main" id="{2733290D-ABAA-B644-B8A4-C959C25D6EF5}"/>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latin typeface="TeleGrotesk Next Medium" pitchFamily="2" charset="0"/>
                <a:ea typeface="TeleGrotesk Next Medium" pitchFamily="2" charset="0"/>
                <a:cs typeface="TeleGrotesk Next Medium" pitchFamily="2" charset="0"/>
              </a:rPr>
              <a:t>‹#›</a:t>
            </a:fld>
            <a:endParaRPr lang="en-US" sz="1200">
              <a:solidFill>
                <a:schemeClr val="bg1"/>
              </a:solidFill>
              <a:latin typeface="TeleGrotesk Next Medium" pitchFamily="2" charset="0"/>
              <a:ea typeface="TeleGrotesk Next Medium" pitchFamily="2" charset="0"/>
              <a:cs typeface="TeleGrotesk Next Medium" pitchFamily="2" charset="0"/>
            </a:endParaRPr>
          </a:p>
        </p:txBody>
      </p:sp>
    </p:spTree>
    <p:extLst>
      <p:ext uri="{BB962C8B-B14F-4D97-AF65-F5344CB8AC3E}">
        <p14:creationId xmlns:p14="http://schemas.microsoft.com/office/powerpoint/2010/main" val="586855978"/>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04-9 - Body Slide Text Only">
    <p:spTree>
      <p:nvGrpSpPr>
        <p:cNvPr id="1" name=""/>
        <p:cNvGrpSpPr/>
        <p:nvPr/>
      </p:nvGrpSpPr>
      <p:grpSpPr>
        <a:xfrm>
          <a:off x="0" y="0"/>
          <a:ext cx="0" cy="0"/>
          <a:chOff x="0" y="0"/>
          <a:chExt cx="0" cy="0"/>
        </a:xfrm>
      </p:grpSpPr>
      <p:sp>
        <p:nvSpPr>
          <p:cNvPr id="14" name="Content Placeholder 5"/>
          <p:cNvSpPr>
            <a:spLocks noGrp="1"/>
          </p:cNvSpPr>
          <p:nvPr>
            <p:ph sz="quarter" idx="12"/>
          </p:nvPr>
        </p:nvSpPr>
        <p:spPr>
          <a:xfrm>
            <a:off x="243840" y="487680"/>
            <a:ext cx="7588301" cy="5864352"/>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7BC704C-D3E9-A14A-8E88-7E96CD00A0F4}"/>
              </a:ext>
            </a:extLst>
          </p:cNvPr>
          <p:cNvSpPr/>
          <p:nvPr userDrawn="1"/>
        </p:nvSpPr>
        <p:spPr>
          <a:xfrm>
            <a:off x="7559042" y="0"/>
            <a:ext cx="463295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0" name="Title 3">
            <a:extLst>
              <a:ext uri="{FF2B5EF4-FFF2-40B4-BE49-F238E27FC236}">
                <a16:creationId xmlns:a16="http://schemas.microsoft.com/office/drawing/2014/main" id="{C6F8205A-046D-A947-BD09-AA34CD3B22DF}"/>
              </a:ext>
            </a:extLst>
          </p:cNvPr>
          <p:cNvSpPr>
            <a:spLocks noGrp="1"/>
          </p:cNvSpPr>
          <p:nvPr>
            <p:ph type="title" hasCustomPrompt="1"/>
          </p:nvPr>
        </p:nvSpPr>
        <p:spPr>
          <a:xfrm>
            <a:off x="7559040" y="2001491"/>
            <a:ext cx="4632960" cy="2855020"/>
          </a:xfrm>
        </p:spPr>
        <p:txBody>
          <a:bodyPr lIns="73152">
            <a:spAutoFit/>
          </a:bodyPr>
          <a:lstStyle>
            <a:lvl1pPr algn="ctr">
              <a:lnSpc>
                <a:spcPct val="60000"/>
              </a:lnSpc>
              <a:defRPr sz="9600">
                <a:solidFill>
                  <a:schemeClr val="bg1"/>
                </a:solidFill>
                <a:latin typeface="+mj-lt"/>
              </a:defRPr>
            </a:lvl1pPr>
          </a:lstStyle>
          <a:p>
            <a:r>
              <a:rPr lang="en-US"/>
              <a:t>Title</a:t>
            </a:r>
            <a:br>
              <a:rPr lang="en-US"/>
            </a:br>
            <a:r>
              <a:rPr lang="en-US"/>
              <a:t>of</a:t>
            </a:r>
            <a:br>
              <a:rPr lang="en-US"/>
            </a:br>
            <a:r>
              <a:rPr lang="en-US"/>
              <a:t>slide</a:t>
            </a:r>
          </a:p>
        </p:txBody>
      </p:sp>
      <p:sp>
        <p:nvSpPr>
          <p:cNvPr id="15" name="Footer Placeholder 4">
            <a:extLst>
              <a:ext uri="{FF2B5EF4-FFF2-40B4-BE49-F238E27FC236}">
                <a16:creationId xmlns:a16="http://schemas.microsoft.com/office/drawing/2014/main" id="{AF53CCF4-9B5E-3449-B850-B21C80A89978}"/>
              </a:ext>
            </a:extLst>
          </p:cNvPr>
          <p:cNvSpPr>
            <a:spLocks noGrp="1"/>
          </p:cNvSpPr>
          <p:nvPr>
            <p:ph type="ftr" sz="quarter" idx="3"/>
          </p:nvPr>
        </p:nvSpPr>
        <p:spPr>
          <a:xfrm>
            <a:off x="7501045" y="6594259"/>
            <a:ext cx="3860800" cy="202143"/>
          </a:xfrm>
          <a:prstGeom prst="rect">
            <a:avLst/>
          </a:prstGeom>
        </p:spPr>
        <p:txBody>
          <a:bodyPr vert="horz" lIns="68681" tIns="34340" rIns="68681" bIns="34340" rtlCol="0" anchor="ctr"/>
          <a:lstStyle>
            <a:lvl1pPr algn="r">
              <a:defRPr sz="1200" b="0" i="0">
                <a:solidFill>
                  <a:schemeClr val="bg1"/>
                </a:solidFill>
                <a:latin typeface="TeleGrotesk Next Medium" pitchFamily="2" charset="0"/>
                <a:ea typeface="TeleGrotesk Next Medium" pitchFamily="2" charset="0"/>
                <a:cs typeface="TeleGrotesk Next Medium" pitchFamily="2" charset="0"/>
              </a:defRPr>
            </a:lvl1pPr>
          </a:lstStyle>
          <a:p>
            <a:r>
              <a:rPr lang="en-US"/>
              <a:t>T-Mobile Confidential</a:t>
            </a:r>
          </a:p>
        </p:txBody>
      </p:sp>
      <p:sp>
        <p:nvSpPr>
          <p:cNvPr id="16" name="Slide Number Placeholder 5">
            <a:extLst>
              <a:ext uri="{FF2B5EF4-FFF2-40B4-BE49-F238E27FC236}">
                <a16:creationId xmlns:a16="http://schemas.microsoft.com/office/drawing/2014/main" id="{2733290D-ABAA-B644-B8A4-C959C25D6EF5}"/>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latin typeface="TeleGrotesk Next Medium" pitchFamily="2" charset="0"/>
                <a:ea typeface="TeleGrotesk Next Medium" pitchFamily="2" charset="0"/>
                <a:cs typeface="TeleGrotesk Next Medium" pitchFamily="2" charset="0"/>
              </a:rPr>
              <a:t>‹#›</a:t>
            </a:fld>
            <a:endParaRPr lang="en-US" sz="1200">
              <a:solidFill>
                <a:schemeClr val="bg1"/>
              </a:solidFill>
              <a:latin typeface="TeleGrotesk Next Medium" pitchFamily="2" charset="0"/>
              <a:ea typeface="TeleGrotesk Next Medium" pitchFamily="2" charset="0"/>
              <a:cs typeface="TeleGrotesk Next Medium" pitchFamily="2" charset="0"/>
            </a:endParaRPr>
          </a:p>
        </p:txBody>
      </p:sp>
    </p:spTree>
    <p:extLst>
      <p:ext uri="{BB962C8B-B14F-4D97-AF65-F5344CB8AC3E}">
        <p14:creationId xmlns:p14="http://schemas.microsoft.com/office/powerpoint/2010/main" val="333738782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Body Slide_Two Column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2192000" cy="1136823"/>
          </a:xfrm>
          <a:prstGeom prst="rect">
            <a:avLst/>
          </a:prstGeom>
        </p:spPr>
      </p:pic>
      <p:sp>
        <p:nvSpPr>
          <p:cNvPr id="6" name="Content Placeholder 5"/>
          <p:cNvSpPr>
            <a:spLocks noGrp="1"/>
          </p:cNvSpPr>
          <p:nvPr>
            <p:ph sz="quarter" idx="12"/>
          </p:nvPr>
        </p:nvSpPr>
        <p:spPr>
          <a:xfrm>
            <a:off x="243840" y="1170433"/>
            <a:ext cx="573024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3"/>
          </p:nvPr>
        </p:nvSpPr>
        <p:spPr>
          <a:xfrm>
            <a:off x="6230112" y="1170433"/>
            <a:ext cx="573024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Rectangle 27"/>
          <p:cNvSpPr/>
          <p:nvPr userDrawn="1"/>
        </p:nvSpPr>
        <p:spPr>
          <a:xfrm>
            <a:off x="0" y="6496054"/>
            <a:ext cx="12192000" cy="3619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5"/>
          </a:p>
        </p:txBody>
      </p:sp>
      <p:sp>
        <p:nvSpPr>
          <p:cNvPr id="30" name="Title 1"/>
          <p:cNvSpPr>
            <a:spLocks noGrp="1"/>
          </p:cNvSpPr>
          <p:nvPr>
            <p:ph type="title" hasCustomPrompt="1"/>
          </p:nvPr>
        </p:nvSpPr>
        <p:spPr>
          <a:xfrm>
            <a:off x="243841" y="79649"/>
            <a:ext cx="11216640" cy="499195"/>
          </a:xfrm>
        </p:spPr>
        <p:txBody>
          <a:bodyPr>
            <a:noAutofit/>
          </a:bodyPr>
          <a:lstStyle>
            <a:lvl1pPr>
              <a:defRPr sz="3731" baseline="0">
                <a:solidFill>
                  <a:schemeClr val="bg1"/>
                </a:solidFill>
              </a:defRPr>
            </a:lvl1pPr>
          </a:lstStyle>
          <a:p>
            <a:r>
              <a:rPr lang="en-US"/>
              <a:t>Title of Slide</a:t>
            </a:r>
          </a:p>
        </p:txBody>
      </p:sp>
      <p:sp>
        <p:nvSpPr>
          <p:cNvPr id="31" name="Slide Number Placeholder 5"/>
          <p:cNvSpPr txBox="1"/>
          <p:nvPr userDrawn="1"/>
        </p:nvSpPr>
        <p:spPr>
          <a:xfrm>
            <a:off x="11489068" y="196593"/>
            <a:ext cx="545253" cy="284156"/>
          </a:xfrm>
          <a:prstGeom prst="rect">
            <a:avLst/>
          </a:prstGeom>
        </p:spPr>
        <p:txBody>
          <a:bodyPr vert="horz" lIns="68619" tIns="34308" rIns="68619" bIns="34308"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r"/>
            <a:fld id="{1AF40C39-5108-E841-85F7-F0B9C0D30E8D}" type="slidenum">
              <a:rPr lang="en-US" sz="1399" smtClean="0">
                <a:solidFill>
                  <a:schemeClr val="bg1"/>
                </a:solidFill>
                <a:latin typeface="Tele-GroteskHal" pitchFamily="2" charset="0"/>
              </a:rPr>
              <a:pPr algn="r"/>
              <a:t>‹#›</a:t>
            </a:fld>
            <a:endParaRPr lang="en-US" sz="1399">
              <a:solidFill>
                <a:schemeClr val="bg1"/>
              </a:solidFill>
              <a:latin typeface="Tele-GroteskHal" pitchFamily="2" charset="0"/>
            </a:endParaRPr>
          </a:p>
        </p:txBody>
      </p:sp>
      <p:cxnSp>
        <p:nvCxnSpPr>
          <p:cNvPr id="32" name="Straight Connector 31"/>
          <p:cNvCxnSpPr/>
          <p:nvPr userDrawn="1"/>
        </p:nvCxnSpPr>
        <p:spPr>
          <a:xfrm flipH="1">
            <a:off x="11572292" y="262478"/>
            <a:ext cx="0" cy="597359"/>
          </a:xfrm>
          <a:prstGeom prst="line">
            <a:avLst/>
          </a:prstGeom>
          <a:ln w="15875">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33" name="Content Placeholder 8"/>
          <p:cNvSpPr>
            <a:spLocks noGrp="1"/>
          </p:cNvSpPr>
          <p:nvPr>
            <p:ph sz="quarter" idx="14" hasCustomPrompt="1"/>
          </p:nvPr>
        </p:nvSpPr>
        <p:spPr>
          <a:xfrm>
            <a:off x="242718" y="646043"/>
            <a:ext cx="11246556" cy="446616"/>
          </a:xfrm>
        </p:spPr>
        <p:txBody>
          <a:bodyPr>
            <a:noAutofit/>
          </a:bodyPr>
          <a:lstStyle>
            <a:lvl1pPr marL="0" indent="0">
              <a:buNone/>
              <a:defRPr sz="2399">
                <a:solidFill>
                  <a:srgbClr val="E20074"/>
                </a:solidFill>
              </a:defRPr>
            </a:lvl1pPr>
          </a:lstStyle>
          <a:p>
            <a:pPr lvl="0"/>
            <a:r>
              <a:rPr lang="en-US"/>
              <a:t>Subtitle</a:t>
            </a:r>
          </a:p>
        </p:txBody>
      </p:sp>
      <p:sp>
        <p:nvSpPr>
          <p:cNvPr id="34" name="Footer Placeholder 4"/>
          <p:cNvSpPr>
            <a:spLocks noGrp="1"/>
          </p:cNvSpPr>
          <p:nvPr>
            <p:ph type="ftr" sz="quarter" idx="3"/>
          </p:nvPr>
        </p:nvSpPr>
        <p:spPr>
          <a:xfrm>
            <a:off x="3219623" y="6584891"/>
            <a:ext cx="5752757" cy="202143"/>
          </a:xfrm>
          <a:prstGeom prst="rect">
            <a:avLst/>
          </a:prstGeom>
        </p:spPr>
        <p:txBody>
          <a:bodyPr vert="horz" lIns="68681" tIns="34340" rIns="68681" bIns="34340" rtlCol="0" anchor="ctr"/>
          <a:lstStyle>
            <a:lvl1pPr algn="ctr">
              <a:defRPr lang="en-US" sz="907" smtClean="0">
                <a:solidFill>
                  <a:schemeClr val="bg1"/>
                </a:solidFill>
                <a:effectLst/>
              </a:defRPr>
            </a:lvl1pPr>
          </a:lstStyle>
          <a:p>
            <a:r>
              <a:rPr lang="en-US"/>
              <a:t>T-Mobile Proprietary &amp; Confidential Information – Not for Customer Distribution</a:t>
            </a:r>
          </a:p>
        </p:txBody>
      </p:sp>
      <p:pic>
        <p:nvPicPr>
          <p:cNvPr id="13" name="Picture 1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3144" y="6563755"/>
            <a:ext cx="894157" cy="219475"/>
          </a:xfrm>
          <a:prstGeom prst="rect">
            <a:avLst/>
          </a:prstGeom>
        </p:spPr>
      </p:pic>
    </p:spTree>
    <p:extLst>
      <p:ext uri="{BB962C8B-B14F-4D97-AF65-F5344CB8AC3E}">
        <p14:creationId xmlns:p14="http://schemas.microsoft.com/office/powerpoint/2010/main" val="2430943516"/>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Body Slide">
    <p:spTree>
      <p:nvGrpSpPr>
        <p:cNvPr id="1" name=""/>
        <p:cNvGrpSpPr/>
        <p:nvPr/>
      </p:nvGrpSpPr>
      <p:grpSpPr>
        <a:xfrm>
          <a:off x="0" y="0"/>
          <a:ext cx="0" cy="0"/>
          <a:chOff x="0" y="0"/>
          <a:chExt cx="0" cy="0"/>
        </a:xfrm>
      </p:grpSpPr>
      <p:sp>
        <p:nvSpPr>
          <p:cNvPr id="9" name="Content Placeholder 8"/>
          <p:cNvSpPr>
            <a:spLocks noGrp="1"/>
          </p:cNvSpPr>
          <p:nvPr>
            <p:ph sz="quarter" idx="12"/>
          </p:nvPr>
        </p:nvSpPr>
        <p:spPr>
          <a:xfrm>
            <a:off x="243837" y="1164067"/>
            <a:ext cx="11704320"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496052"/>
            <a:ext cx="12192000" cy="36194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 name="Footer Placeholder 3"/>
          <p:cNvSpPr>
            <a:spLocks noGrp="1"/>
          </p:cNvSpPr>
          <p:nvPr>
            <p:ph type="ftr" sz="quarter" idx="11"/>
          </p:nvPr>
        </p:nvSpPr>
        <p:spPr/>
        <p:txBody>
          <a:bodyPr/>
          <a:lstStyle/>
          <a:p>
            <a:r>
              <a:rPr lang="en-US"/>
              <a:t>T-Mobile Confidential</a:t>
            </a:r>
          </a:p>
        </p:txBody>
      </p:sp>
      <p:pic>
        <p:nvPicPr>
          <p:cNvPr id="17" name="Picture 16" descr="T-Mobile Standard RO 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230324" y="6619746"/>
            <a:ext cx="780288" cy="12679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2"/>
            <a:ext cx="12192000" cy="982359"/>
          </a:xfrm>
          <a:prstGeom prst="rect">
            <a:avLst/>
          </a:prstGeom>
        </p:spPr>
      </p:pic>
      <p:sp>
        <p:nvSpPr>
          <p:cNvPr id="12" name="Title 1"/>
          <p:cNvSpPr>
            <a:spLocks noGrp="1"/>
          </p:cNvSpPr>
          <p:nvPr>
            <p:ph type="title" hasCustomPrompt="1"/>
          </p:nvPr>
        </p:nvSpPr>
        <p:spPr>
          <a:xfrm>
            <a:off x="243843" y="195074"/>
            <a:ext cx="9392063" cy="737297"/>
          </a:xfrm>
        </p:spPr>
        <p:txBody>
          <a:bodyPr>
            <a:noAutofit/>
          </a:bodyPr>
          <a:lstStyle>
            <a:lvl1pPr>
              <a:defRPr sz="3428" baseline="0">
                <a:solidFill>
                  <a:srgbClr val="E20074"/>
                </a:solidFill>
              </a:defRPr>
            </a:lvl1pPr>
          </a:lstStyle>
          <a:p>
            <a:r>
              <a:rPr lang="en-US"/>
              <a:t>Title of Slide</a:t>
            </a:r>
          </a:p>
        </p:txBody>
      </p:sp>
      <p:sp>
        <p:nvSpPr>
          <p:cNvPr id="14" name="Slide Number Placeholder 5"/>
          <p:cNvSpPr txBox="1"/>
          <p:nvPr userDrawn="1"/>
        </p:nvSpPr>
        <p:spPr>
          <a:xfrm>
            <a:off x="11489064" y="196586"/>
            <a:ext cx="545253" cy="284156"/>
          </a:xfrm>
          <a:prstGeom prst="rect">
            <a:avLst/>
          </a:prstGeom>
        </p:spPr>
        <p:txBody>
          <a:bodyPr vert="horz" lIns="73587" tIns="36793" rIns="73587" bIns="36793"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pPr algn="r"/>
            <a:fld id="{1AF40C39-5108-E841-85F7-F0B9C0D30E8D}" type="slidenum">
              <a:rPr lang="en-US" sz="1500" smtClean="0">
                <a:solidFill>
                  <a:schemeClr val="bg1"/>
                </a:solidFill>
                <a:latin typeface="Tele-GroteskNor" pitchFamily="2" charset="0"/>
              </a:rPr>
              <a:pPr algn="r"/>
              <a:t>‹#›</a:t>
            </a:fld>
            <a:endParaRPr lang="en-US" sz="1500">
              <a:solidFill>
                <a:schemeClr val="bg1"/>
              </a:solidFill>
              <a:latin typeface="Tele-GroteskNor" pitchFamily="2" charset="0"/>
            </a:endParaRPr>
          </a:p>
        </p:txBody>
      </p:sp>
      <p:sp>
        <p:nvSpPr>
          <p:cNvPr id="11" name="Rectangle 10"/>
          <p:cNvSpPr/>
          <p:nvPr userDrawn="1"/>
        </p:nvSpPr>
        <p:spPr>
          <a:xfrm>
            <a:off x="9891316" y="84600"/>
            <a:ext cx="1660455" cy="669414"/>
          </a:xfrm>
          <a:prstGeom prst="rect">
            <a:avLst/>
          </a:prstGeom>
        </p:spPr>
        <p:txBody>
          <a:bodyPr wrap="none">
            <a:spAutoFit/>
          </a:bodyPr>
          <a:lstStyle/>
          <a:p>
            <a:pPr algn="ctr"/>
            <a:r>
              <a:rPr lang="en-NZ" sz="2143" b="0" kern="1200" cap="small">
                <a:solidFill>
                  <a:srgbClr val="E20074"/>
                </a:solidFill>
                <a:effectLst/>
                <a:latin typeface="Tele-GroteskUlt" pitchFamily="2" charset="0"/>
                <a:ea typeface="+mn-ea"/>
                <a:cs typeface="+mn-cs"/>
              </a:rPr>
              <a:t>Enterprise </a:t>
            </a:r>
            <a:r>
              <a:rPr lang="en-NZ" sz="2143" b="0" kern="1200" cap="small">
                <a:solidFill>
                  <a:schemeClr val="bg1"/>
                </a:solidFill>
                <a:effectLst/>
                <a:latin typeface="Tele-GroteskUlt" pitchFamily="2" charset="0"/>
                <a:ea typeface="+mn-ea"/>
                <a:cs typeface="+mn-cs"/>
              </a:rPr>
              <a:t>IT</a:t>
            </a:r>
          </a:p>
          <a:p>
            <a:pPr algn="ctr"/>
            <a:r>
              <a:rPr lang="en-NZ" sz="1607" b="0" kern="1200" cap="small">
                <a:solidFill>
                  <a:schemeClr val="bg1"/>
                </a:solidFill>
                <a:effectLst/>
                <a:latin typeface="Tele-GroteskUlt" pitchFamily="2" charset="0"/>
                <a:ea typeface="+mn-ea"/>
                <a:cs typeface="+mn-cs"/>
              </a:rPr>
              <a:t>Frontline Systems</a:t>
            </a:r>
            <a:endParaRPr lang="en-US" sz="1607" b="0" kern="1200">
              <a:solidFill>
                <a:schemeClr val="bg1"/>
              </a:solidFill>
              <a:effectLst/>
              <a:latin typeface="Tele-GroteskUlt" pitchFamily="2" charset="0"/>
              <a:ea typeface="+mn-ea"/>
              <a:cs typeface="+mn-cs"/>
            </a:endParaRPr>
          </a:p>
        </p:txBody>
      </p:sp>
    </p:spTree>
    <p:extLst>
      <p:ext uri="{BB962C8B-B14F-4D97-AF65-F5344CB8AC3E}">
        <p14:creationId xmlns:p14="http://schemas.microsoft.com/office/powerpoint/2010/main" val="3787402284"/>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NTM_Body Slide_Black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45" y="195078"/>
            <a:ext cx="11704319" cy="737297"/>
          </a:xfrm>
        </p:spPr>
        <p:txBody>
          <a:bodyPr>
            <a:noAutofit/>
          </a:bodyPr>
          <a:lstStyle>
            <a:lvl1pPr>
              <a:defRPr sz="4267" baseline="0">
                <a:solidFill>
                  <a:schemeClr val="tx1"/>
                </a:solidFill>
                <a:latin typeface="TeleGrotesk Next Ultra" pitchFamily="2" charset="0"/>
                <a:ea typeface="TeleGrotesk Next Ultra" pitchFamily="2" charset="77"/>
                <a:cs typeface="TeleGrotesk Next Ultra" pitchFamily="2" charset="77"/>
              </a:defRPr>
            </a:lvl1pPr>
          </a:lstStyle>
          <a:p>
            <a:r>
              <a:rPr lang="en-US"/>
              <a:t>TITLE OF SLIDE</a:t>
            </a:r>
          </a:p>
        </p:txBody>
      </p:sp>
    </p:spTree>
    <p:extLst>
      <p:ext uri="{BB962C8B-B14F-4D97-AF65-F5344CB8AC3E}">
        <p14:creationId xmlns:p14="http://schemas.microsoft.com/office/powerpoint/2010/main" val="368081245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ext-Layouts_2-Images">
    <p:spTree>
      <p:nvGrpSpPr>
        <p:cNvPr id="1" name=""/>
        <p:cNvGrpSpPr/>
        <p:nvPr/>
      </p:nvGrpSpPr>
      <p:grpSpPr>
        <a:xfrm>
          <a:off x="0" y="0"/>
          <a:ext cx="0" cy="0"/>
          <a:chOff x="0" y="0"/>
          <a:chExt cx="0" cy="0"/>
        </a:xfrm>
      </p:grpSpPr>
      <p:sp>
        <p:nvSpPr>
          <p:cNvPr id="16" name="Picture Placeholder 2"/>
          <p:cNvSpPr>
            <a:spLocks noGrp="1"/>
          </p:cNvSpPr>
          <p:nvPr>
            <p:ph type="pic" sz="quarter" idx="12" hasCustomPrompt="1"/>
          </p:nvPr>
        </p:nvSpPr>
        <p:spPr>
          <a:xfrm>
            <a:off x="6095999" y="3059084"/>
            <a:ext cx="5103813" cy="2944048"/>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sp>
        <p:nvSpPr>
          <p:cNvPr id="18" name="Slide Number Placeholder 5">
            <a:extLst>
              <a:ext uri="{FF2B5EF4-FFF2-40B4-BE49-F238E27FC236}">
                <a16:creationId xmlns:a16="http://schemas.microsoft.com/office/drawing/2014/main" id="{DC89BBE5-7688-E34A-8A2A-5CA1B36E6D95}"/>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chemeClr val="accent1"/>
                </a:solidFill>
                <a:latin typeface="Bebas Neue Bold" charset="0"/>
                <a:ea typeface="Bebas Neue Bold" charset="0"/>
                <a:cs typeface="Bebas Neue Bold" charset="0"/>
              </a:rPr>
              <a:pPr algn="ctr"/>
              <a:t>‹#›</a:t>
            </a:fld>
            <a:endParaRPr lang="en-US" sz="1400" b="1" i="0">
              <a:solidFill>
                <a:schemeClr val="accent1"/>
              </a:solidFill>
              <a:latin typeface="Bebas Neue Bold" charset="0"/>
              <a:ea typeface="Bebas Neue Bold" charset="0"/>
              <a:cs typeface="Bebas Neue Bold" charset="0"/>
            </a:endParaRPr>
          </a:p>
        </p:txBody>
      </p:sp>
      <p:grpSp>
        <p:nvGrpSpPr>
          <p:cNvPr id="23" name="Group 22">
            <a:extLst>
              <a:ext uri="{FF2B5EF4-FFF2-40B4-BE49-F238E27FC236}">
                <a16:creationId xmlns:a16="http://schemas.microsoft.com/office/drawing/2014/main" id="{4919BF2C-9616-064E-95AF-5F31DD11B775}"/>
              </a:ext>
            </a:extLst>
          </p:cNvPr>
          <p:cNvGrpSpPr/>
          <p:nvPr userDrawn="1"/>
        </p:nvGrpSpPr>
        <p:grpSpPr>
          <a:xfrm>
            <a:off x="0" y="0"/>
            <a:ext cx="786983" cy="786983"/>
            <a:chOff x="1036572" y="786063"/>
            <a:chExt cx="2286000" cy="2286000"/>
          </a:xfrm>
        </p:grpSpPr>
        <p:sp>
          <p:nvSpPr>
            <p:cNvPr id="25" name="Rectangle 24">
              <a:extLst>
                <a:ext uri="{FF2B5EF4-FFF2-40B4-BE49-F238E27FC236}">
                  <a16:creationId xmlns:a16="http://schemas.microsoft.com/office/drawing/2014/main" id="{8F13462A-1C3B-F844-9FAA-BD5C4A00B0A6}"/>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26" name="Picture 25" descr="A picture containing text, clipart&#10;&#10;Description automatically generated">
              <a:extLst>
                <a:ext uri="{FF2B5EF4-FFF2-40B4-BE49-F238E27FC236}">
                  <a16:creationId xmlns:a16="http://schemas.microsoft.com/office/drawing/2014/main" id="{717EA34C-C81E-824E-B333-98C21531692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1" name="Picture Placeholder 2">
            <a:extLst>
              <a:ext uri="{FF2B5EF4-FFF2-40B4-BE49-F238E27FC236}">
                <a16:creationId xmlns:a16="http://schemas.microsoft.com/office/drawing/2014/main" id="{B36E8C79-C42F-1F46-BBF9-F2497C91EC23}"/>
              </a:ext>
            </a:extLst>
          </p:cNvPr>
          <p:cNvSpPr>
            <a:spLocks noGrp="1"/>
          </p:cNvSpPr>
          <p:nvPr>
            <p:ph type="pic" sz="quarter" idx="13" hasCustomPrompt="1"/>
          </p:nvPr>
        </p:nvSpPr>
        <p:spPr>
          <a:xfrm>
            <a:off x="990600" y="3059084"/>
            <a:ext cx="5103813" cy="2944048"/>
          </a:xfrm>
          <a:prstGeom prst="rect">
            <a:avLst/>
          </a:prstGeom>
          <a:pattFill prst="pct5">
            <a:fgClr>
              <a:schemeClr val="tx1"/>
            </a:fgClr>
            <a:bgClr>
              <a:schemeClr val="bg1">
                <a:lumMod val="85000"/>
              </a:schemeClr>
            </a:bgClr>
          </a:pattFill>
          <a:effectLst/>
        </p:spPr>
        <p:txBody>
          <a:bodyPr anchor="ctr"/>
          <a:lstStyle>
            <a:lvl1pPr marL="0" indent="0" algn="ctr">
              <a:buNone/>
              <a:defRPr sz="1600" b="0" i="0">
                <a:latin typeface="Source Sans Pro" charset="0"/>
                <a:ea typeface="Source Sans Pro" charset="0"/>
                <a:cs typeface="Source Sans Pro" charset="0"/>
              </a:defRPr>
            </a:lvl1pPr>
          </a:lstStyle>
          <a:p>
            <a:r>
              <a:rPr lang="en-US"/>
              <a:t>Drag &amp; Drop Image</a:t>
            </a:r>
          </a:p>
        </p:txBody>
      </p:sp>
      <p:cxnSp>
        <p:nvCxnSpPr>
          <p:cNvPr id="19" name="Straight Connector 18">
            <a:extLst>
              <a:ext uri="{FF2B5EF4-FFF2-40B4-BE49-F238E27FC236}">
                <a16:creationId xmlns:a16="http://schemas.microsoft.com/office/drawing/2014/main" id="{4431537D-013D-DF47-97CC-AFDBFCA230E0}"/>
              </a:ext>
            </a:extLst>
          </p:cNvPr>
          <p:cNvCxnSpPr/>
          <p:nvPr userDrawn="1"/>
        </p:nvCxnSpPr>
        <p:spPr>
          <a:xfrm>
            <a:off x="977809" y="3040904"/>
            <a:ext cx="2041415" cy="0"/>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sp>
        <p:nvSpPr>
          <p:cNvPr id="21" name="Section Divider">
            <a:extLst>
              <a:ext uri="{FF2B5EF4-FFF2-40B4-BE49-F238E27FC236}">
                <a16:creationId xmlns:a16="http://schemas.microsoft.com/office/drawing/2014/main" id="{63539A77-BB76-6F4C-A5B0-E33AE1D1D8CE}"/>
              </a:ext>
            </a:extLst>
          </p:cNvPr>
          <p:cNvSpPr>
            <a:spLocks noGrp="1"/>
          </p:cNvSpPr>
          <p:nvPr>
            <p:ph type="body" sz="quarter" idx="14" hasCustomPrompt="1"/>
          </p:nvPr>
        </p:nvSpPr>
        <p:spPr>
          <a:xfrm>
            <a:off x="1002638" y="1124119"/>
            <a:ext cx="8178800" cy="717248"/>
          </a:xfrm>
          <a:prstGeom prst="rect">
            <a:avLst/>
          </a:prstGeom>
        </p:spPr>
        <p:txBody>
          <a:bodyPr lIns="0">
            <a:spAutoFit/>
          </a:bodyPr>
          <a:lstStyle>
            <a:lvl1pPr marL="0" indent="0">
              <a:buNone/>
              <a:defRPr lang="en-US" sz="4800" b="1" kern="1200">
                <a:solidFill>
                  <a:schemeClr val="accent1"/>
                </a:solidFill>
                <a:latin typeface="TeleNeo Office ExtraBold" panose="020B0504040202090203" pitchFamily="34" charset="77"/>
                <a:ea typeface="Roboto Light" charset="0"/>
                <a:cs typeface="Roboto Light" charset="0"/>
              </a:defRPr>
            </a:lvl1pPr>
            <a:lvl2pPr marL="457200" indent="0">
              <a:buNone/>
              <a:defRPr/>
            </a:lvl2pPr>
          </a:lstStyle>
          <a:p>
            <a:pPr marL="0" lvl="0" algn="l" defTabSz="914400" rtl="0" eaLnBrk="1" latinLnBrk="0" hangingPunct="1">
              <a:lnSpc>
                <a:spcPct val="80000"/>
              </a:lnSpc>
            </a:pPr>
            <a:r>
              <a:rPr lang="en-US"/>
              <a:t>Title Highlight</a:t>
            </a:r>
          </a:p>
        </p:txBody>
      </p:sp>
      <p:sp>
        <p:nvSpPr>
          <p:cNvPr id="24" name="Text Placeholder 14">
            <a:extLst>
              <a:ext uri="{FF2B5EF4-FFF2-40B4-BE49-F238E27FC236}">
                <a16:creationId xmlns:a16="http://schemas.microsoft.com/office/drawing/2014/main" id="{19E6761C-B1D5-524D-B5C1-8A0F7849B44A}"/>
              </a:ext>
            </a:extLst>
          </p:cNvPr>
          <p:cNvSpPr>
            <a:spLocks noGrp="1"/>
          </p:cNvSpPr>
          <p:nvPr>
            <p:ph type="body" sz="quarter" idx="15" hasCustomPrompt="1"/>
          </p:nvPr>
        </p:nvSpPr>
        <p:spPr>
          <a:xfrm>
            <a:off x="1002638" y="2156539"/>
            <a:ext cx="8155650" cy="644534"/>
          </a:xfrm>
          <a:prstGeom prst="rect">
            <a:avLst/>
          </a:prstGeom>
        </p:spPr>
        <p:txBody>
          <a:bodyPr lIns="0"/>
          <a:lstStyle>
            <a:lvl1pPr marL="0" marR="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sz="1600" b="0" i="0">
                <a:solidFill>
                  <a:schemeClr val="tx1"/>
                </a:solidFill>
                <a:latin typeface="TeleNeo Office Medium" panose="020B0504040202090203" pitchFamily="34" charset="77"/>
              </a:defRPr>
            </a:lvl1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defRPr/>
            </a:pPr>
            <a:r>
              <a:rPr lang="en-US"/>
              <a:t>Lorem ipsum dolor sit amet, consectetur adipiscing elit, sed do eiusmod tempor incididunt ut labore et dolore magna aliqua. Lorem ipsum dolor sit amet, consectetur adipiscing elit, sed do eiusmod.</a:t>
            </a:r>
          </a:p>
          <a:p>
            <a:pPr lvl="0"/>
            <a:r>
              <a:rPr lang="en-US"/>
              <a:t> </a:t>
            </a:r>
          </a:p>
        </p:txBody>
      </p:sp>
    </p:spTree>
    <p:extLst>
      <p:ext uri="{BB962C8B-B14F-4D97-AF65-F5344CB8AC3E}">
        <p14:creationId xmlns:p14="http://schemas.microsoft.com/office/powerpoint/2010/main" val="916350768"/>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05-3 - Body Slides + Image">
    <p:spTree>
      <p:nvGrpSpPr>
        <p:cNvPr id="1" name=""/>
        <p:cNvGrpSpPr/>
        <p:nvPr/>
      </p:nvGrpSpPr>
      <p:grpSpPr>
        <a:xfrm>
          <a:off x="0" y="0"/>
          <a:ext cx="0" cy="0"/>
          <a:chOff x="0" y="0"/>
          <a:chExt cx="0" cy="0"/>
        </a:xfrm>
      </p:grpSpPr>
      <p:sp>
        <p:nvSpPr>
          <p:cNvPr id="14" name="Content Placeholder 5"/>
          <p:cNvSpPr>
            <a:spLocks noGrp="1"/>
          </p:cNvSpPr>
          <p:nvPr>
            <p:ph sz="quarter" idx="12"/>
          </p:nvPr>
        </p:nvSpPr>
        <p:spPr>
          <a:xfrm>
            <a:off x="243840" y="1170432"/>
            <a:ext cx="7212875" cy="5181600"/>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p:cNvSpPr>
            <a:spLocks noGrp="1"/>
          </p:cNvSpPr>
          <p:nvPr>
            <p:ph type="title" hasCustomPrompt="1"/>
          </p:nvPr>
        </p:nvSpPr>
        <p:spPr>
          <a:xfrm>
            <a:off x="243840" y="195073"/>
            <a:ext cx="7212875" cy="737297"/>
          </a:xfrm>
        </p:spPr>
        <p:txBody>
          <a:bodyPr>
            <a:noAutofit/>
          </a:bodyPr>
          <a:lstStyle>
            <a:lvl1pPr>
              <a:defRPr sz="4267" baseline="0">
                <a:solidFill>
                  <a:schemeClr val="accent1"/>
                </a:solidFill>
              </a:defRPr>
            </a:lvl1pPr>
          </a:lstStyle>
          <a:p>
            <a:r>
              <a:rPr lang="en-US"/>
              <a:t>Title of slide</a:t>
            </a:r>
          </a:p>
        </p:txBody>
      </p:sp>
      <p:sp>
        <p:nvSpPr>
          <p:cNvPr id="12" name="Slide Number Placeholder 5">
            <a:extLst>
              <a:ext uri="{FF2B5EF4-FFF2-40B4-BE49-F238E27FC236}">
                <a16:creationId xmlns:a16="http://schemas.microsoft.com/office/drawing/2014/main" id="{78CFEBB4-AF00-8245-B32A-91EB4C052A2F}"/>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latin typeface="TeleGrotesk Next Medium" pitchFamily="2" charset="0"/>
                <a:ea typeface="TeleGrotesk Next Medium" pitchFamily="2" charset="0"/>
                <a:cs typeface="TeleGrotesk Next Medium" pitchFamily="2" charset="0"/>
              </a:rPr>
              <a:t>‹#›</a:t>
            </a:fld>
            <a:endParaRPr lang="en-US" sz="1200">
              <a:solidFill>
                <a:schemeClr val="bg1"/>
              </a:solidFill>
              <a:latin typeface="TeleGrotesk Next Medium" pitchFamily="2" charset="0"/>
              <a:ea typeface="TeleGrotesk Next Medium" pitchFamily="2" charset="0"/>
              <a:cs typeface="TeleGrotesk Next Medium" pitchFamily="2" charset="0"/>
            </a:endParaRPr>
          </a:p>
        </p:txBody>
      </p:sp>
      <p:sp>
        <p:nvSpPr>
          <p:cNvPr id="8" name="Footer Placeholder 1">
            <a:extLst>
              <a:ext uri="{FF2B5EF4-FFF2-40B4-BE49-F238E27FC236}">
                <a16:creationId xmlns:a16="http://schemas.microsoft.com/office/drawing/2014/main" id="{776428A5-2096-8946-91D1-9BF31D450FBA}"/>
              </a:ext>
            </a:extLst>
          </p:cNvPr>
          <p:cNvSpPr txBox="1"/>
          <p:nvPr userDrawn="1"/>
        </p:nvSpPr>
        <p:spPr>
          <a:xfrm>
            <a:off x="595575" y="6532179"/>
            <a:ext cx="3860800" cy="202143"/>
          </a:xfrm>
          <a:prstGeom prst="rect">
            <a:avLst/>
          </a:prstGeom>
        </p:spPr>
        <p:txBody>
          <a:bodyPr vert="horz" lIns="91575" tIns="45787" rIns="91575" bIns="45787" rtlCol="0" anchor="ctr"/>
          <a:lstStyle>
            <a:defPPr>
              <a:defRPr lang="en-US"/>
            </a:defPPr>
            <a:lvl1pPr marL="0" algn="r" defTabSz="342871" rtl="0" eaLnBrk="1" latinLnBrk="0" hangingPunct="1">
              <a:defRPr sz="900" b="0" i="0" kern="1200">
                <a:solidFill>
                  <a:schemeClr val="accent1"/>
                </a:solidFill>
                <a:latin typeface="TeleGrotesk Next Medium" pitchFamily="2" charset="0"/>
                <a:ea typeface="TeleGrotesk Next Medium" pitchFamily="2" charset="0"/>
                <a:cs typeface="TeleGrotesk Next Medium" pitchFamily="2" charset="0"/>
              </a:defRPr>
            </a:lvl1pPr>
            <a:lvl2pPr marL="342871" algn="l" defTabSz="342871" rtl="0" eaLnBrk="1" latinLnBrk="0" hangingPunct="1">
              <a:defRPr sz="1400" kern="1200">
                <a:solidFill>
                  <a:schemeClr val="tx1"/>
                </a:solidFill>
                <a:latin typeface="+mn-lt"/>
                <a:ea typeface="+mn-ea"/>
                <a:cs typeface="+mn-cs"/>
              </a:defRPr>
            </a:lvl2pPr>
            <a:lvl3pPr marL="685741" algn="l" defTabSz="342871" rtl="0" eaLnBrk="1" latinLnBrk="0" hangingPunct="1">
              <a:defRPr sz="1400" kern="1200">
                <a:solidFill>
                  <a:schemeClr val="tx1"/>
                </a:solidFill>
                <a:latin typeface="+mn-lt"/>
                <a:ea typeface="+mn-ea"/>
                <a:cs typeface="+mn-cs"/>
              </a:defRPr>
            </a:lvl3pPr>
            <a:lvl4pPr marL="1028611" algn="l" defTabSz="342871" rtl="0" eaLnBrk="1" latinLnBrk="0" hangingPunct="1">
              <a:defRPr sz="1400" kern="1200">
                <a:solidFill>
                  <a:schemeClr val="tx1"/>
                </a:solidFill>
                <a:latin typeface="+mn-lt"/>
                <a:ea typeface="+mn-ea"/>
                <a:cs typeface="+mn-cs"/>
              </a:defRPr>
            </a:lvl4pPr>
            <a:lvl5pPr marL="1371482" algn="l" defTabSz="342871" rtl="0" eaLnBrk="1" latinLnBrk="0" hangingPunct="1">
              <a:defRPr sz="1400" kern="1200">
                <a:solidFill>
                  <a:schemeClr val="tx1"/>
                </a:solidFill>
                <a:latin typeface="+mn-lt"/>
                <a:ea typeface="+mn-ea"/>
                <a:cs typeface="+mn-cs"/>
              </a:defRPr>
            </a:lvl5pPr>
            <a:lvl6pPr marL="1714352" algn="l" defTabSz="342871" rtl="0" eaLnBrk="1" latinLnBrk="0" hangingPunct="1">
              <a:defRPr sz="1400" kern="1200">
                <a:solidFill>
                  <a:schemeClr val="tx1"/>
                </a:solidFill>
                <a:latin typeface="+mn-lt"/>
                <a:ea typeface="+mn-ea"/>
                <a:cs typeface="+mn-cs"/>
              </a:defRPr>
            </a:lvl6pPr>
            <a:lvl7pPr marL="2057223" algn="l" defTabSz="342871" rtl="0" eaLnBrk="1" latinLnBrk="0" hangingPunct="1">
              <a:defRPr sz="1400" kern="1200">
                <a:solidFill>
                  <a:schemeClr val="tx1"/>
                </a:solidFill>
                <a:latin typeface="+mn-lt"/>
                <a:ea typeface="+mn-ea"/>
                <a:cs typeface="+mn-cs"/>
              </a:defRPr>
            </a:lvl7pPr>
            <a:lvl8pPr marL="2400094" algn="l" defTabSz="342871" rtl="0" eaLnBrk="1" latinLnBrk="0" hangingPunct="1">
              <a:defRPr sz="1400" kern="1200">
                <a:solidFill>
                  <a:schemeClr val="tx1"/>
                </a:solidFill>
                <a:latin typeface="+mn-lt"/>
                <a:ea typeface="+mn-ea"/>
                <a:cs typeface="+mn-cs"/>
              </a:defRPr>
            </a:lvl8pPr>
            <a:lvl9pPr marL="2742963" algn="l" defTabSz="342871" rtl="0" eaLnBrk="1" latinLnBrk="0" hangingPunct="1">
              <a:defRPr sz="1400" kern="1200">
                <a:solidFill>
                  <a:schemeClr val="tx1"/>
                </a:solidFill>
                <a:latin typeface="+mn-lt"/>
                <a:ea typeface="+mn-ea"/>
                <a:cs typeface="+mn-cs"/>
              </a:defRPr>
            </a:lvl9pPr>
          </a:lstStyle>
          <a:p>
            <a:pPr algn="ctr"/>
            <a:r>
              <a:rPr lang="en-US" sz="1200"/>
              <a:t>T-Mobile Confidential</a:t>
            </a:r>
          </a:p>
        </p:txBody>
      </p:sp>
    </p:spTree>
    <p:extLst>
      <p:ext uri="{BB962C8B-B14F-4D97-AF65-F5344CB8AC3E}">
        <p14:creationId xmlns:p14="http://schemas.microsoft.com/office/powerpoint/2010/main" val="1571487940"/>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Blank Page">
    <p:spTree>
      <p:nvGrpSpPr>
        <p:cNvPr id="1" name=""/>
        <p:cNvGrpSpPr/>
        <p:nvPr/>
      </p:nvGrpSpPr>
      <p:grpSpPr>
        <a:xfrm>
          <a:off x="0" y="0"/>
          <a:ext cx="0" cy="0"/>
          <a:chOff x="0" y="0"/>
          <a:chExt cx="0" cy="0"/>
        </a:xfrm>
      </p:grpSpPr>
      <p:sp>
        <p:nvSpPr>
          <p:cNvPr id="8" name="Title 1"/>
          <p:cNvSpPr>
            <a:spLocks noGrp="1"/>
          </p:cNvSpPr>
          <p:nvPr>
            <p:ph type="title"/>
          </p:nvPr>
        </p:nvSpPr>
        <p:spPr>
          <a:xfrm>
            <a:off x="609600" y="361891"/>
            <a:ext cx="10972800" cy="400111"/>
          </a:xfrm>
        </p:spPr>
        <p:txBody>
          <a:bodyPr/>
          <a:lstStyle/>
          <a:p>
            <a:r>
              <a:rPr lang="en-US"/>
              <a:t>Click to edit Master title style</a:t>
            </a:r>
          </a:p>
        </p:txBody>
      </p:sp>
    </p:spTree>
    <p:extLst>
      <p:ext uri="{BB962C8B-B14F-4D97-AF65-F5344CB8AC3E}">
        <p14:creationId xmlns:p14="http://schemas.microsoft.com/office/powerpoint/2010/main" val="343632210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4_Body Slide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3839" y="195073"/>
            <a:ext cx="11704319" cy="737297"/>
          </a:xfrm>
        </p:spPr>
        <p:txBody>
          <a:bodyPr>
            <a:noAutofit/>
          </a:bodyPr>
          <a:lstStyle>
            <a:lvl1pPr algn="l" defTabSz="457859" rtl="0" eaLnBrk="1" latinLnBrk="0" hangingPunct="1">
              <a:lnSpc>
                <a:spcPct val="90000"/>
              </a:lnSpc>
              <a:spcBef>
                <a:spcPct val="0"/>
              </a:spcBef>
              <a:buNone/>
              <a:defRPr lang="en-US" sz="1867" b="0" i="0" kern="1200">
                <a:solidFill>
                  <a:srgbClr val="E20074"/>
                </a:solidFill>
                <a:latin typeface="Tele-GroteskUlt" pitchFamily="2" charset="0"/>
                <a:ea typeface="+mj-ea"/>
                <a:cs typeface="Tele-GroteskUlt" pitchFamily="2" charset="0"/>
              </a:defRPr>
            </a:lvl1pPr>
          </a:lstStyle>
          <a:p>
            <a:r>
              <a:rPr lang="en-US"/>
              <a:t>Title of Slide</a:t>
            </a:r>
            <a:br>
              <a:rPr lang="en-US"/>
            </a:br>
            <a:r>
              <a:rPr lang="en-US"/>
              <a:t>&lt;Project Name&gt;</a:t>
            </a:r>
          </a:p>
        </p:txBody>
      </p:sp>
      <p:sp>
        <p:nvSpPr>
          <p:cNvPr id="6" name="Slide Number Placeholder 5"/>
          <p:cNvSpPr txBox="1"/>
          <p:nvPr userDrawn="1"/>
        </p:nvSpPr>
        <p:spPr>
          <a:xfrm>
            <a:off x="64913" y="6584881"/>
            <a:ext cx="1038577"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64656420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melines_Bar-A">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AD85F8B8-7FEA-CD41-A9FE-644E89B2151F}"/>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13" name="Group 12">
            <a:extLst>
              <a:ext uri="{FF2B5EF4-FFF2-40B4-BE49-F238E27FC236}">
                <a16:creationId xmlns:a16="http://schemas.microsoft.com/office/drawing/2014/main" id="{FEF058CC-5106-224C-B399-5E99B1E37DC2}"/>
              </a:ext>
            </a:extLst>
          </p:cNvPr>
          <p:cNvGrpSpPr/>
          <p:nvPr userDrawn="1"/>
        </p:nvGrpSpPr>
        <p:grpSpPr>
          <a:xfrm>
            <a:off x="0" y="0"/>
            <a:ext cx="786983" cy="786983"/>
            <a:chOff x="1036572" y="786063"/>
            <a:chExt cx="2286000" cy="2286000"/>
          </a:xfrm>
        </p:grpSpPr>
        <p:sp>
          <p:nvSpPr>
            <p:cNvPr id="14" name="Rectangle 13">
              <a:extLst>
                <a:ext uri="{FF2B5EF4-FFF2-40B4-BE49-F238E27FC236}">
                  <a16:creationId xmlns:a16="http://schemas.microsoft.com/office/drawing/2014/main" id="{14ADD394-9195-304B-A4F1-45D8D3A165EF}"/>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5" name="Picture 14" descr="A picture containing text, clipart&#10;&#10;Description automatically generated">
              <a:extLst>
                <a:ext uri="{FF2B5EF4-FFF2-40B4-BE49-F238E27FC236}">
                  <a16:creationId xmlns:a16="http://schemas.microsoft.com/office/drawing/2014/main" id="{610D9F9F-E919-404E-A1CB-F29E2CB54E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9" name="Title 23">
            <a:extLst>
              <a:ext uri="{FF2B5EF4-FFF2-40B4-BE49-F238E27FC236}">
                <a16:creationId xmlns:a16="http://schemas.microsoft.com/office/drawing/2014/main" id="{2C350198-13F7-1D4E-BAEE-42B6A6B783DB}"/>
              </a:ext>
            </a:extLst>
          </p:cNvPr>
          <p:cNvSpPr>
            <a:spLocks noGrp="1"/>
          </p:cNvSpPr>
          <p:nvPr>
            <p:ph type="title" hasCustomPrompt="1"/>
          </p:nvPr>
        </p:nvSpPr>
        <p:spPr>
          <a:xfrm>
            <a:off x="981855" y="1124119"/>
            <a:ext cx="3462823" cy="717248"/>
          </a:xfrm>
          <a:prstGeom prst="rect">
            <a:avLst/>
          </a:prstGeom>
        </p:spPr>
        <p:txBody>
          <a:bodyPr wrap="square" lIns="0" anchor="t" anchorCtr="0">
            <a:spAutoFit/>
          </a:bodyPr>
          <a:lstStyle>
            <a:lvl1pPr>
              <a:lnSpc>
                <a:spcPct val="80000"/>
              </a:lnSpc>
              <a:defRPr sz="4800">
                <a:solidFill>
                  <a:schemeClr val="accent1"/>
                </a:solidFill>
              </a:defRPr>
            </a:lvl1pPr>
          </a:lstStyle>
          <a:p>
            <a:r>
              <a:rPr lang="en-US"/>
              <a:t>Title</a:t>
            </a:r>
          </a:p>
        </p:txBody>
      </p:sp>
      <p:sp>
        <p:nvSpPr>
          <p:cNvPr id="17" name="Text Placeholder 14">
            <a:extLst>
              <a:ext uri="{FF2B5EF4-FFF2-40B4-BE49-F238E27FC236}">
                <a16:creationId xmlns:a16="http://schemas.microsoft.com/office/drawing/2014/main" id="{799AA8A6-E8DE-CF48-9286-A9EB40B6C561}"/>
              </a:ext>
            </a:extLst>
          </p:cNvPr>
          <p:cNvSpPr>
            <a:spLocks noGrp="1"/>
          </p:cNvSpPr>
          <p:nvPr>
            <p:ph type="body" sz="quarter" idx="15" hasCustomPrompt="1"/>
          </p:nvPr>
        </p:nvSpPr>
        <p:spPr>
          <a:xfrm>
            <a:off x="3240911" y="4303383"/>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18" name="Subtext">
            <a:extLst>
              <a:ext uri="{FF2B5EF4-FFF2-40B4-BE49-F238E27FC236}">
                <a16:creationId xmlns:a16="http://schemas.microsoft.com/office/drawing/2014/main" id="{9F3BC46D-55AC-834B-A8B1-05896F97029B}"/>
              </a:ext>
            </a:extLst>
          </p:cNvPr>
          <p:cNvSpPr>
            <a:spLocks noGrp="1"/>
          </p:cNvSpPr>
          <p:nvPr>
            <p:ph type="body" sz="quarter" idx="13" hasCustomPrompt="1"/>
          </p:nvPr>
        </p:nvSpPr>
        <p:spPr>
          <a:xfrm>
            <a:off x="981855" y="1765526"/>
            <a:ext cx="2455863" cy="248530"/>
          </a:xfrm>
          <a:prstGeom prst="rect">
            <a:avLst/>
          </a:prstGeom>
        </p:spPr>
        <p:txBody>
          <a:bodyPr lIns="0">
            <a:spAutoFit/>
          </a:bodyPr>
          <a:lstStyle>
            <a:lvl1pPr marL="0" indent="0">
              <a:buNone/>
              <a:defRPr lang="en-US" sz="1200" b="1" kern="1200" spc="30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SUBTEXT</a:t>
            </a:r>
          </a:p>
        </p:txBody>
      </p:sp>
      <p:cxnSp>
        <p:nvCxnSpPr>
          <p:cNvPr id="21" name="Straight Connector 20">
            <a:extLst>
              <a:ext uri="{FF2B5EF4-FFF2-40B4-BE49-F238E27FC236}">
                <a16:creationId xmlns:a16="http://schemas.microsoft.com/office/drawing/2014/main" id="{9AF501AC-040A-B148-A91D-0C8D8CE4C706}"/>
              </a:ext>
            </a:extLst>
          </p:cNvPr>
          <p:cNvCxnSpPr/>
          <p:nvPr userDrawn="1"/>
        </p:nvCxnSpPr>
        <p:spPr>
          <a:xfrm flipH="1">
            <a:off x="3052499" y="4506686"/>
            <a:ext cx="0" cy="1262743"/>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B051D9-6CA4-4746-B82B-D3EC979ADACE}"/>
              </a:ext>
            </a:extLst>
          </p:cNvPr>
          <p:cNvCxnSpPr/>
          <p:nvPr userDrawn="1"/>
        </p:nvCxnSpPr>
        <p:spPr>
          <a:xfrm flipH="1">
            <a:off x="5088127" y="2710543"/>
            <a:ext cx="0" cy="3058886"/>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045A0E-1080-CD46-B795-476E3C7274ED}"/>
              </a:ext>
            </a:extLst>
          </p:cNvPr>
          <p:cNvCxnSpPr/>
          <p:nvPr userDrawn="1"/>
        </p:nvCxnSpPr>
        <p:spPr>
          <a:xfrm flipH="1">
            <a:off x="7134641" y="3864428"/>
            <a:ext cx="0" cy="1905001"/>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D05710-19D2-564C-B590-99BBA7DB8124}"/>
              </a:ext>
            </a:extLst>
          </p:cNvPr>
          <p:cNvCxnSpPr/>
          <p:nvPr userDrawn="1"/>
        </p:nvCxnSpPr>
        <p:spPr>
          <a:xfrm flipH="1">
            <a:off x="9170269" y="3864428"/>
            <a:ext cx="0" cy="1905001"/>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7029C4E-8003-9449-804B-260856559850}"/>
              </a:ext>
            </a:extLst>
          </p:cNvPr>
          <p:cNvSpPr/>
          <p:nvPr userDrawn="1"/>
        </p:nvSpPr>
        <p:spPr>
          <a:xfrm>
            <a:off x="3033131" y="5769429"/>
            <a:ext cx="9169755" cy="304800"/>
          </a:xfrm>
          <a:prstGeom prst="rect">
            <a:avLst/>
          </a:prstGeom>
          <a:gradFill>
            <a:gsLst>
              <a:gs pos="20000">
                <a:srgbClr val="E20074"/>
              </a:gs>
              <a:gs pos="53000">
                <a:srgbClr val="A30454"/>
              </a:gs>
              <a:gs pos="100000">
                <a:srgbClr val="640834"/>
              </a:gs>
            </a:gsLst>
            <a:lin ang="45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39" name="Subtext">
            <a:extLst>
              <a:ext uri="{FF2B5EF4-FFF2-40B4-BE49-F238E27FC236}">
                <a16:creationId xmlns:a16="http://schemas.microsoft.com/office/drawing/2014/main" id="{407E123A-1C60-A34D-BD2A-930CCA52575C}"/>
              </a:ext>
            </a:extLst>
          </p:cNvPr>
          <p:cNvSpPr>
            <a:spLocks noGrp="1"/>
          </p:cNvSpPr>
          <p:nvPr>
            <p:ph type="body" sz="quarter" idx="16" hasCustomPrompt="1"/>
          </p:nvPr>
        </p:nvSpPr>
        <p:spPr>
          <a:xfrm>
            <a:off x="3027364" y="3677422"/>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1" name="Subtext">
            <a:extLst>
              <a:ext uri="{FF2B5EF4-FFF2-40B4-BE49-F238E27FC236}">
                <a16:creationId xmlns:a16="http://schemas.microsoft.com/office/drawing/2014/main" id="{D215AD94-0275-A347-A8C0-0CE437EF8B20}"/>
              </a:ext>
            </a:extLst>
          </p:cNvPr>
          <p:cNvSpPr>
            <a:spLocks noGrp="1"/>
          </p:cNvSpPr>
          <p:nvPr>
            <p:ph type="body" sz="quarter" idx="17" hasCustomPrompt="1"/>
          </p:nvPr>
        </p:nvSpPr>
        <p:spPr>
          <a:xfrm>
            <a:off x="3027364" y="3965294"/>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42" name="Text Placeholder 14">
            <a:extLst>
              <a:ext uri="{FF2B5EF4-FFF2-40B4-BE49-F238E27FC236}">
                <a16:creationId xmlns:a16="http://schemas.microsoft.com/office/drawing/2014/main" id="{CD60481C-F37E-B04E-B96A-AE9609FA6F2F}"/>
              </a:ext>
            </a:extLst>
          </p:cNvPr>
          <p:cNvSpPr>
            <a:spLocks noGrp="1"/>
          </p:cNvSpPr>
          <p:nvPr>
            <p:ph type="body" sz="quarter" idx="18" hasCustomPrompt="1"/>
          </p:nvPr>
        </p:nvSpPr>
        <p:spPr>
          <a:xfrm>
            <a:off x="5284022" y="2503049"/>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4" name="Subtext">
            <a:extLst>
              <a:ext uri="{FF2B5EF4-FFF2-40B4-BE49-F238E27FC236}">
                <a16:creationId xmlns:a16="http://schemas.microsoft.com/office/drawing/2014/main" id="{CB29A101-C34E-7948-A0F8-3AC6F25735D6}"/>
              </a:ext>
            </a:extLst>
          </p:cNvPr>
          <p:cNvSpPr>
            <a:spLocks noGrp="1"/>
          </p:cNvSpPr>
          <p:nvPr>
            <p:ph type="body" sz="quarter" idx="19" hasCustomPrompt="1"/>
          </p:nvPr>
        </p:nvSpPr>
        <p:spPr>
          <a:xfrm>
            <a:off x="5070475" y="1877088"/>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5" name="Subtext">
            <a:extLst>
              <a:ext uri="{FF2B5EF4-FFF2-40B4-BE49-F238E27FC236}">
                <a16:creationId xmlns:a16="http://schemas.microsoft.com/office/drawing/2014/main" id="{D264E85E-EAFC-5A4F-BCF2-13D9F12823AC}"/>
              </a:ext>
            </a:extLst>
          </p:cNvPr>
          <p:cNvSpPr>
            <a:spLocks noGrp="1"/>
          </p:cNvSpPr>
          <p:nvPr>
            <p:ph type="body" sz="quarter" idx="20" hasCustomPrompt="1"/>
          </p:nvPr>
        </p:nvSpPr>
        <p:spPr>
          <a:xfrm>
            <a:off x="5070475" y="2164960"/>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46" name="Text Placeholder 14">
            <a:extLst>
              <a:ext uri="{FF2B5EF4-FFF2-40B4-BE49-F238E27FC236}">
                <a16:creationId xmlns:a16="http://schemas.microsoft.com/office/drawing/2014/main" id="{F8330373-3A39-B44A-9005-86736741D398}"/>
              </a:ext>
            </a:extLst>
          </p:cNvPr>
          <p:cNvSpPr>
            <a:spLocks noGrp="1"/>
          </p:cNvSpPr>
          <p:nvPr>
            <p:ph type="body" sz="quarter" idx="21" hasCustomPrompt="1"/>
          </p:nvPr>
        </p:nvSpPr>
        <p:spPr>
          <a:xfrm>
            <a:off x="7328722" y="3645617"/>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7" name="Subtext">
            <a:extLst>
              <a:ext uri="{FF2B5EF4-FFF2-40B4-BE49-F238E27FC236}">
                <a16:creationId xmlns:a16="http://schemas.microsoft.com/office/drawing/2014/main" id="{407427E9-794B-664C-BEEA-4079DBD5904B}"/>
              </a:ext>
            </a:extLst>
          </p:cNvPr>
          <p:cNvSpPr>
            <a:spLocks noGrp="1"/>
          </p:cNvSpPr>
          <p:nvPr>
            <p:ph type="body" sz="quarter" idx="22" hasCustomPrompt="1"/>
          </p:nvPr>
        </p:nvSpPr>
        <p:spPr>
          <a:xfrm>
            <a:off x="7115175" y="3019656"/>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8" name="Subtext">
            <a:extLst>
              <a:ext uri="{FF2B5EF4-FFF2-40B4-BE49-F238E27FC236}">
                <a16:creationId xmlns:a16="http://schemas.microsoft.com/office/drawing/2014/main" id="{0628EA82-10F9-9845-8D8B-D6F73D25D65B}"/>
              </a:ext>
            </a:extLst>
          </p:cNvPr>
          <p:cNvSpPr>
            <a:spLocks noGrp="1"/>
          </p:cNvSpPr>
          <p:nvPr>
            <p:ph type="body" sz="quarter" idx="23" hasCustomPrompt="1"/>
          </p:nvPr>
        </p:nvSpPr>
        <p:spPr>
          <a:xfrm>
            <a:off x="7115175" y="3307528"/>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52" name="Text Placeholder 14">
            <a:extLst>
              <a:ext uri="{FF2B5EF4-FFF2-40B4-BE49-F238E27FC236}">
                <a16:creationId xmlns:a16="http://schemas.microsoft.com/office/drawing/2014/main" id="{AC309D33-5C8D-2D44-84B3-4A43B49B0E71}"/>
              </a:ext>
            </a:extLst>
          </p:cNvPr>
          <p:cNvSpPr>
            <a:spLocks noGrp="1"/>
          </p:cNvSpPr>
          <p:nvPr>
            <p:ph type="body" sz="quarter" idx="24" hasCustomPrompt="1"/>
          </p:nvPr>
        </p:nvSpPr>
        <p:spPr>
          <a:xfrm>
            <a:off x="9372600" y="3645617"/>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53" name="Subtext">
            <a:extLst>
              <a:ext uri="{FF2B5EF4-FFF2-40B4-BE49-F238E27FC236}">
                <a16:creationId xmlns:a16="http://schemas.microsoft.com/office/drawing/2014/main" id="{4D8121D9-00AC-4044-8BCD-ABC2842ADEE8}"/>
              </a:ext>
            </a:extLst>
          </p:cNvPr>
          <p:cNvSpPr>
            <a:spLocks noGrp="1"/>
          </p:cNvSpPr>
          <p:nvPr>
            <p:ph type="body" sz="quarter" idx="25" hasCustomPrompt="1"/>
          </p:nvPr>
        </p:nvSpPr>
        <p:spPr>
          <a:xfrm>
            <a:off x="9159053" y="3019656"/>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54" name="Subtext">
            <a:extLst>
              <a:ext uri="{FF2B5EF4-FFF2-40B4-BE49-F238E27FC236}">
                <a16:creationId xmlns:a16="http://schemas.microsoft.com/office/drawing/2014/main" id="{8571CCE9-E8F6-0841-ACF7-1051A736D78D}"/>
              </a:ext>
            </a:extLst>
          </p:cNvPr>
          <p:cNvSpPr>
            <a:spLocks noGrp="1"/>
          </p:cNvSpPr>
          <p:nvPr>
            <p:ph type="body" sz="quarter" idx="26" hasCustomPrompt="1"/>
          </p:nvPr>
        </p:nvSpPr>
        <p:spPr>
          <a:xfrm>
            <a:off x="9159053" y="3307528"/>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Tree>
    <p:extLst>
      <p:ext uri="{BB962C8B-B14F-4D97-AF65-F5344CB8AC3E}">
        <p14:creationId xmlns:p14="http://schemas.microsoft.com/office/powerpoint/2010/main" val="398973893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melines_Bar-B">
    <p:spTree>
      <p:nvGrpSpPr>
        <p:cNvPr id="1" name=""/>
        <p:cNvGrpSpPr/>
        <p:nvPr/>
      </p:nvGrpSpPr>
      <p:grpSpPr>
        <a:xfrm>
          <a:off x="0" y="0"/>
          <a:ext cx="0" cy="0"/>
          <a:chOff x="0" y="0"/>
          <a:chExt cx="0" cy="0"/>
        </a:xfrm>
      </p:grpSpPr>
      <p:sp>
        <p:nvSpPr>
          <p:cNvPr id="27" name="Slide Number Placeholder 5">
            <a:extLst>
              <a:ext uri="{FF2B5EF4-FFF2-40B4-BE49-F238E27FC236}">
                <a16:creationId xmlns:a16="http://schemas.microsoft.com/office/drawing/2014/main" id="{AD85F8B8-7FEA-CD41-A9FE-644E89B2151F}"/>
              </a:ext>
            </a:extLst>
          </p:cNvPr>
          <p:cNvSpPr txBox="1"/>
          <p:nvPr userDrawn="1"/>
        </p:nvSpPr>
        <p:spPr>
          <a:xfrm>
            <a:off x="78952" y="6361009"/>
            <a:ext cx="629079" cy="489496"/>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A290D8D-6BA0-418D-AFED-C65293F70DA0}" type="slidenum">
              <a:rPr lang="en-US" sz="1400" b="1" i="0" smtClean="0">
                <a:solidFill>
                  <a:srgbClr val="E20074"/>
                </a:solidFill>
                <a:latin typeface="Bebas Neue Bold" charset="0"/>
                <a:ea typeface="Bebas Neue Bold" charset="0"/>
                <a:cs typeface="Bebas Neue Bold" charset="0"/>
              </a:rPr>
              <a:pPr algn="ctr"/>
              <a:t>‹#›</a:t>
            </a:fld>
            <a:endParaRPr lang="en-US" sz="1400" b="1" i="0">
              <a:solidFill>
                <a:srgbClr val="E20074"/>
              </a:solidFill>
              <a:latin typeface="Bebas Neue Bold" charset="0"/>
              <a:ea typeface="Bebas Neue Bold" charset="0"/>
              <a:cs typeface="Bebas Neue Bold" charset="0"/>
            </a:endParaRPr>
          </a:p>
        </p:txBody>
      </p:sp>
      <p:grpSp>
        <p:nvGrpSpPr>
          <p:cNvPr id="13" name="Group 12">
            <a:extLst>
              <a:ext uri="{FF2B5EF4-FFF2-40B4-BE49-F238E27FC236}">
                <a16:creationId xmlns:a16="http://schemas.microsoft.com/office/drawing/2014/main" id="{FEF058CC-5106-224C-B399-5E99B1E37DC2}"/>
              </a:ext>
            </a:extLst>
          </p:cNvPr>
          <p:cNvGrpSpPr/>
          <p:nvPr userDrawn="1"/>
        </p:nvGrpSpPr>
        <p:grpSpPr>
          <a:xfrm>
            <a:off x="0" y="0"/>
            <a:ext cx="786983" cy="786983"/>
            <a:chOff x="1036572" y="786063"/>
            <a:chExt cx="2286000" cy="2286000"/>
          </a:xfrm>
        </p:grpSpPr>
        <p:sp>
          <p:nvSpPr>
            <p:cNvPr id="14" name="Rectangle 13">
              <a:extLst>
                <a:ext uri="{FF2B5EF4-FFF2-40B4-BE49-F238E27FC236}">
                  <a16:creationId xmlns:a16="http://schemas.microsoft.com/office/drawing/2014/main" id="{14ADD394-9195-304B-A4F1-45D8D3A165EF}"/>
                </a:ext>
              </a:extLst>
            </p:cNvPr>
            <p:cNvSpPr/>
            <p:nvPr userDrawn="1"/>
          </p:nvSpPr>
          <p:spPr>
            <a:xfrm>
              <a:off x="1036572" y="786063"/>
              <a:ext cx="2286000"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5" name="Picture 14" descr="A picture containing text, clipart&#10;&#10;Description automatically generated">
              <a:extLst>
                <a:ext uri="{FF2B5EF4-FFF2-40B4-BE49-F238E27FC236}">
                  <a16:creationId xmlns:a16="http://schemas.microsoft.com/office/drawing/2014/main" id="{610D9F9F-E919-404E-A1CB-F29E2CB54E9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17424" y="1245734"/>
              <a:ext cx="1124296" cy="1366659"/>
            </a:xfrm>
            <a:prstGeom prst="rect">
              <a:avLst/>
            </a:prstGeom>
          </p:spPr>
        </p:pic>
      </p:grpSp>
      <p:sp>
        <p:nvSpPr>
          <p:cNvPr id="17" name="Text Placeholder 14">
            <a:extLst>
              <a:ext uri="{FF2B5EF4-FFF2-40B4-BE49-F238E27FC236}">
                <a16:creationId xmlns:a16="http://schemas.microsoft.com/office/drawing/2014/main" id="{799AA8A6-E8DE-CF48-9286-A9EB40B6C561}"/>
              </a:ext>
            </a:extLst>
          </p:cNvPr>
          <p:cNvSpPr>
            <a:spLocks noGrp="1"/>
          </p:cNvSpPr>
          <p:nvPr>
            <p:ph type="body" sz="quarter" idx="15" hasCustomPrompt="1"/>
          </p:nvPr>
        </p:nvSpPr>
        <p:spPr>
          <a:xfrm>
            <a:off x="1193035" y="4303383"/>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cxnSp>
        <p:nvCxnSpPr>
          <p:cNvPr id="21" name="Straight Connector 20">
            <a:extLst>
              <a:ext uri="{FF2B5EF4-FFF2-40B4-BE49-F238E27FC236}">
                <a16:creationId xmlns:a16="http://schemas.microsoft.com/office/drawing/2014/main" id="{9AF501AC-040A-B148-A91D-0C8D8CE4C706}"/>
              </a:ext>
            </a:extLst>
          </p:cNvPr>
          <p:cNvCxnSpPr/>
          <p:nvPr userDrawn="1"/>
        </p:nvCxnSpPr>
        <p:spPr>
          <a:xfrm flipH="1">
            <a:off x="1004623" y="4506686"/>
            <a:ext cx="0" cy="1262743"/>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FB051D9-6CA4-4746-B82B-D3EC979ADACE}"/>
              </a:ext>
            </a:extLst>
          </p:cNvPr>
          <p:cNvCxnSpPr/>
          <p:nvPr userDrawn="1"/>
        </p:nvCxnSpPr>
        <p:spPr>
          <a:xfrm flipH="1">
            <a:off x="3040251" y="2710543"/>
            <a:ext cx="0" cy="3058886"/>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1045A0E-1080-CD46-B795-476E3C7274ED}"/>
              </a:ext>
            </a:extLst>
          </p:cNvPr>
          <p:cNvCxnSpPr/>
          <p:nvPr userDrawn="1"/>
        </p:nvCxnSpPr>
        <p:spPr>
          <a:xfrm flipH="1">
            <a:off x="5086765" y="3864428"/>
            <a:ext cx="0" cy="1905001"/>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D05710-19D2-564C-B590-99BBA7DB8124}"/>
              </a:ext>
            </a:extLst>
          </p:cNvPr>
          <p:cNvCxnSpPr/>
          <p:nvPr userDrawn="1"/>
        </p:nvCxnSpPr>
        <p:spPr>
          <a:xfrm flipH="1">
            <a:off x="7122393" y="3864428"/>
            <a:ext cx="0" cy="1905001"/>
          </a:xfrm>
          <a:prstGeom prst="line">
            <a:avLst/>
          </a:prstGeom>
          <a:ln w="38100">
            <a:solidFill>
              <a:srgbClr val="E20074"/>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B7029C4E-8003-9449-804B-260856559850}"/>
              </a:ext>
            </a:extLst>
          </p:cNvPr>
          <p:cNvSpPr/>
          <p:nvPr userDrawn="1"/>
        </p:nvSpPr>
        <p:spPr>
          <a:xfrm>
            <a:off x="5767" y="5769429"/>
            <a:ext cx="9169755" cy="304800"/>
          </a:xfrm>
          <a:prstGeom prst="rect">
            <a:avLst/>
          </a:prstGeom>
          <a:gradFill>
            <a:gsLst>
              <a:gs pos="20000">
                <a:srgbClr val="E20074"/>
              </a:gs>
              <a:gs pos="53000">
                <a:srgbClr val="A30454"/>
              </a:gs>
              <a:gs pos="100000">
                <a:srgbClr val="640834"/>
              </a:gs>
            </a:gsLst>
            <a:lin ang="45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39" name="Subtext">
            <a:extLst>
              <a:ext uri="{FF2B5EF4-FFF2-40B4-BE49-F238E27FC236}">
                <a16:creationId xmlns:a16="http://schemas.microsoft.com/office/drawing/2014/main" id="{407E123A-1C60-A34D-BD2A-930CCA52575C}"/>
              </a:ext>
            </a:extLst>
          </p:cNvPr>
          <p:cNvSpPr>
            <a:spLocks noGrp="1"/>
          </p:cNvSpPr>
          <p:nvPr>
            <p:ph type="body" sz="quarter" idx="16" hasCustomPrompt="1"/>
          </p:nvPr>
        </p:nvSpPr>
        <p:spPr>
          <a:xfrm>
            <a:off x="979488" y="3677422"/>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1" name="Subtext">
            <a:extLst>
              <a:ext uri="{FF2B5EF4-FFF2-40B4-BE49-F238E27FC236}">
                <a16:creationId xmlns:a16="http://schemas.microsoft.com/office/drawing/2014/main" id="{D215AD94-0275-A347-A8C0-0CE437EF8B20}"/>
              </a:ext>
            </a:extLst>
          </p:cNvPr>
          <p:cNvSpPr>
            <a:spLocks noGrp="1"/>
          </p:cNvSpPr>
          <p:nvPr>
            <p:ph type="body" sz="quarter" idx="17" hasCustomPrompt="1"/>
          </p:nvPr>
        </p:nvSpPr>
        <p:spPr>
          <a:xfrm>
            <a:off x="979488" y="3965294"/>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42" name="Text Placeholder 14">
            <a:extLst>
              <a:ext uri="{FF2B5EF4-FFF2-40B4-BE49-F238E27FC236}">
                <a16:creationId xmlns:a16="http://schemas.microsoft.com/office/drawing/2014/main" id="{CD60481C-F37E-B04E-B96A-AE9609FA6F2F}"/>
              </a:ext>
            </a:extLst>
          </p:cNvPr>
          <p:cNvSpPr>
            <a:spLocks noGrp="1"/>
          </p:cNvSpPr>
          <p:nvPr>
            <p:ph type="body" sz="quarter" idx="18" hasCustomPrompt="1"/>
          </p:nvPr>
        </p:nvSpPr>
        <p:spPr>
          <a:xfrm>
            <a:off x="3236146" y="2503049"/>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4" name="Subtext">
            <a:extLst>
              <a:ext uri="{FF2B5EF4-FFF2-40B4-BE49-F238E27FC236}">
                <a16:creationId xmlns:a16="http://schemas.microsoft.com/office/drawing/2014/main" id="{CB29A101-C34E-7948-A0F8-3AC6F25735D6}"/>
              </a:ext>
            </a:extLst>
          </p:cNvPr>
          <p:cNvSpPr>
            <a:spLocks noGrp="1"/>
          </p:cNvSpPr>
          <p:nvPr>
            <p:ph type="body" sz="quarter" idx="19" hasCustomPrompt="1"/>
          </p:nvPr>
        </p:nvSpPr>
        <p:spPr>
          <a:xfrm>
            <a:off x="3022599" y="1877088"/>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5" name="Subtext">
            <a:extLst>
              <a:ext uri="{FF2B5EF4-FFF2-40B4-BE49-F238E27FC236}">
                <a16:creationId xmlns:a16="http://schemas.microsoft.com/office/drawing/2014/main" id="{D264E85E-EAFC-5A4F-BCF2-13D9F12823AC}"/>
              </a:ext>
            </a:extLst>
          </p:cNvPr>
          <p:cNvSpPr>
            <a:spLocks noGrp="1"/>
          </p:cNvSpPr>
          <p:nvPr>
            <p:ph type="body" sz="quarter" idx="20" hasCustomPrompt="1"/>
          </p:nvPr>
        </p:nvSpPr>
        <p:spPr>
          <a:xfrm>
            <a:off x="3022599" y="2164960"/>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46" name="Text Placeholder 14">
            <a:extLst>
              <a:ext uri="{FF2B5EF4-FFF2-40B4-BE49-F238E27FC236}">
                <a16:creationId xmlns:a16="http://schemas.microsoft.com/office/drawing/2014/main" id="{F8330373-3A39-B44A-9005-86736741D398}"/>
              </a:ext>
            </a:extLst>
          </p:cNvPr>
          <p:cNvSpPr>
            <a:spLocks noGrp="1"/>
          </p:cNvSpPr>
          <p:nvPr>
            <p:ph type="body" sz="quarter" idx="21" hasCustomPrompt="1"/>
          </p:nvPr>
        </p:nvSpPr>
        <p:spPr>
          <a:xfrm>
            <a:off x="5280846" y="3645617"/>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47" name="Subtext">
            <a:extLst>
              <a:ext uri="{FF2B5EF4-FFF2-40B4-BE49-F238E27FC236}">
                <a16:creationId xmlns:a16="http://schemas.microsoft.com/office/drawing/2014/main" id="{407427E9-794B-664C-BEEA-4079DBD5904B}"/>
              </a:ext>
            </a:extLst>
          </p:cNvPr>
          <p:cNvSpPr>
            <a:spLocks noGrp="1"/>
          </p:cNvSpPr>
          <p:nvPr>
            <p:ph type="body" sz="quarter" idx="22" hasCustomPrompt="1"/>
          </p:nvPr>
        </p:nvSpPr>
        <p:spPr>
          <a:xfrm>
            <a:off x="5067299" y="3019656"/>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48" name="Subtext">
            <a:extLst>
              <a:ext uri="{FF2B5EF4-FFF2-40B4-BE49-F238E27FC236}">
                <a16:creationId xmlns:a16="http://schemas.microsoft.com/office/drawing/2014/main" id="{0628EA82-10F9-9845-8D8B-D6F73D25D65B}"/>
              </a:ext>
            </a:extLst>
          </p:cNvPr>
          <p:cNvSpPr>
            <a:spLocks noGrp="1"/>
          </p:cNvSpPr>
          <p:nvPr>
            <p:ph type="body" sz="quarter" idx="23" hasCustomPrompt="1"/>
          </p:nvPr>
        </p:nvSpPr>
        <p:spPr>
          <a:xfrm>
            <a:off x="5067299" y="3307528"/>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
        <p:nvSpPr>
          <p:cNvPr id="52" name="Text Placeholder 14">
            <a:extLst>
              <a:ext uri="{FF2B5EF4-FFF2-40B4-BE49-F238E27FC236}">
                <a16:creationId xmlns:a16="http://schemas.microsoft.com/office/drawing/2014/main" id="{AC309D33-5C8D-2D44-84B3-4A43B49B0E71}"/>
              </a:ext>
            </a:extLst>
          </p:cNvPr>
          <p:cNvSpPr>
            <a:spLocks noGrp="1"/>
          </p:cNvSpPr>
          <p:nvPr>
            <p:ph type="body" sz="quarter" idx="24" hasCustomPrompt="1"/>
          </p:nvPr>
        </p:nvSpPr>
        <p:spPr>
          <a:xfrm>
            <a:off x="7324724" y="3645617"/>
            <a:ext cx="1831152" cy="780085"/>
          </a:xfrm>
          <a:prstGeom prst="rect">
            <a:avLst/>
          </a:prstGeom>
        </p:spPr>
        <p:txBody>
          <a:bodyPr wrap="square" lIns="0">
            <a:spAutoFit/>
          </a:bodyPr>
          <a:lstStyle>
            <a:lvl1pPr marL="0" indent="0">
              <a:lnSpc>
                <a:spcPts val="1750"/>
              </a:lnSpc>
              <a:buFont typeface="Arial" panose="020B0604020202020204" pitchFamily="34" charset="0"/>
              <a:buNone/>
              <a:defRPr sz="1400" b="0" i="0">
                <a:latin typeface="TeleNeo Office" panose="020B0504040202090203" pitchFamily="34" charset="77"/>
              </a:defRPr>
            </a:lvl1pPr>
            <a:lvl4pPr marL="1371600" indent="0">
              <a:buNone/>
              <a:defRPr/>
            </a:lvl4pPr>
            <a:lvl5pPr marL="1828800" indent="0">
              <a:buNone/>
              <a:defRPr/>
            </a:lvl5pPr>
          </a:lstStyle>
          <a:p>
            <a:pPr lvl="0"/>
            <a:r>
              <a:rPr lang="en-US"/>
              <a:t>Lorem ipsum dolor sit amet, consectetur adipiscing elit</a:t>
            </a:r>
          </a:p>
        </p:txBody>
      </p:sp>
      <p:sp>
        <p:nvSpPr>
          <p:cNvPr id="53" name="Subtext">
            <a:extLst>
              <a:ext uri="{FF2B5EF4-FFF2-40B4-BE49-F238E27FC236}">
                <a16:creationId xmlns:a16="http://schemas.microsoft.com/office/drawing/2014/main" id="{4D8121D9-00AC-4044-8BCD-ABC2842ADEE8}"/>
              </a:ext>
            </a:extLst>
          </p:cNvPr>
          <p:cNvSpPr>
            <a:spLocks noGrp="1"/>
          </p:cNvSpPr>
          <p:nvPr>
            <p:ph type="body" sz="quarter" idx="25" hasCustomPrompt="1"/>
          </p:nvPr>
        </p:nvSpPr>
        <p:spPr>
          <a:xfrm>
            <a:off x="7111177" y="3019656"/>
            <a:ext cx="2044700" cy="248530"/>
          </a:xfrm>
          <a:prstGeom prst="rect">
            <a:avLst/>
          </a:prstGeom>
        </p:spPr>
        <p:txBody>
          <a:bodyPr wrap="square" lIns="0">
            <a:spAutoFit/>
          </a:bodyPr>
          <a:lstStyle>
            <a:lvl1pPr marL="0" indent="0">
              <a:buNone/>
              <a:defRPr lang="en-US" sz="1200" b="1" kern="1200" spc="0">
                <a:solidFill>
                  <a:schemeClr val="accent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08/01/2021</a:t>
            </a:r>
          </a:p>
        </p:txBody>
      </p:sp>
      <p:sp>
        <p:nvSpPr>
          <p:cNvPr id="54" name="Subtext">
            <a:extLst>
              <a:ext uri="{FF2B5EF4-FFF2-40B4-BE49-F238E27FC236}">
                <a16:creationId xmlns:a16="http://schemas.microsoft.com/office/drawing/2014/main" id="{8571CCE9-E8F6-0841-ACF7-1051A736D78D}"/>
              </a:ext>
            </a:extLst>
          </p:cNvPr>
          <p:cNvSpPr>
            <a:spLocks noGrp="1"/>
          </p:cNvSpPr>
          <p:nvPr>
            <p:ph type="body" sz="quarter" idx="26" hasCustomPrompt="1"/>
          </p:nvPr>
        </p:nvSpPr>
        <p:spPr>
          <a:xfrm>
            <a:off x="7111177" y="3307528"/>
            <a:ext cx="2044700" cy="300595"/>
          </a:xfrm>
          <a:prstGeom prst="rect">
            <a:avLst/>
          </a:prstGeom>
        </p:spPr>
        <p:txBody>
          <a:bodyPr wrap="square" lIns="0">
            <a:spAutoFit/>
          </a:bodyPr>
          <a:lstStyle>
            <a:lvl1pPr marL="0" indent="0">
              <a:buNone/>
              <a:defRPr lang="en-US" sz="1600" b="1" kern="1200" spc="0">
                <a:solidFill>
                  <a:schemeClr val="tx1"/>
                </a:solidFill>
                <a:latin typeface="TeleNeo Office ExtraBold" panose="020B0504040202090203" pitchFamily="34" charset="77"/>
                <a:ea typeface="Bebas Neue Bold" charset="0"/>
                <a:cs typeface="Bebas Neue Bold" charset="0"/>
              </a:defRPr>
            </a:lvl1pPr>
          </a:lstStyle>
          <a:p>
            <a:pPr marL="0" lvl="0" algn="l" defTabSz="914400" rtl="0" eaLnBrk="1" latinLnBrk="0" hangingPunct="1">
              <a:lnSpc>
                <a:spcPct val="80000"/>
              </a:lnSpc>
            </a:pPr>
            <a:r>
              <a:rPr lang="en-US"/>
              <a:t>EVENT</a:t>
            </a:r>
          </a:p>
        </p:txBody>
      </p:sp>
    </p:spTree>
    <p:extLst>
      <p:ext uri="{BB962C8B-B14F-4D97-AF65-F5344CB8AC3E}">
        <p14:creationId xmlns:p14="http://schemas.microsoft.com/office/powerpoint/2010/main" val="113357281"/>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5.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image" Target="../media/image14.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24.emf"/><Relationship Id="rId5" Type="http://schemas.openxmlformats.org/officeDocument/2006/relationships/slideLayout" Target="../slideLayouts/slideLayout55.xml"/><Relationship Id="rId10" Type="http://schemas.openxmlformats.org/officeDocument/2006/relationships/oleObject" Target="../embeddings/oleObject1.bin"/><Relationship Id="rId4" Type="http://schemas.openxmlformats.org/officeDocument/2006/relationships/slideLayout" Target="../slideLayouts/slideLayout54.xml"/><Relationship Id="rId9" Type="http://schemas.openxmlformats.org/officeDocument/2006/relationships/tags" Target="../tags/tag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26.png"/><Relationship Id="rId2" Type="http://schemas.openxmlformats.org/officeDocument/2006/relationships/slideLayout" Target="../slideLayouts/slideLayout59.xml"/><Relationship Id="rId16" Type="http://schemas.openxmlformats.org/officeDocument/2006/relationships/theme" Target="../theme/theme12.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5" Type="http://schemas.openxmlformats.org/officeDocument/2006/relationships/theme" Target="../theme/theme7.xml"/><Relationship Id="rId4" Type="http://schemas.openxmlformats.org/officeDocument/2006/relationships/slideLayout" Target="../slideLayouts/slideLayout22.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14.png"/><Relationship Id="rId4" Type="http://schemas.openxmlformats.org/officeDocument/2006/relationships/slideLayout" Target="../slideLayouts/slideLayout33.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6D914CB-46C5-2D4C-B47B-B74369A0A133}"/>
              </a:ext>
            </a:extLst>
          </p:cNvPr>
          <p:cNvSpPr>
            <a:spLocks noGrp="1"/>
          </p:cNvSpPr>
          <p:nvPr>
            <p:ph type="body" idx="1"/>
          </p:nvPr>
        </p:nvSpPr>
        <p:spPr>
          <a:xfrm>
            <a:off x="243840" y="1168100"/>
            <a:ext cx="11766771" cy="5178272"/>
          </a:xfrm>
          <a:prstGeom prst="rect">
            <a:avLst/>
          </a:prstGeom>
        </p:spPr>
        <p:txBody>
          <a:bodyPr vert="horz" lIns="68681" tIns="34340" rIns="68681" bIns="3434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5">
            <a:extLst>
              <a:ext uri="{FF2B5EF4-FFF2-40B4-BE49-F238E27FC236}">
                <a16:creationId xmlns:a16="http://schemas.microsoft.com/office/drawing/2014/main" id="{68C42915-0F57-014F-A78C-495940B83D70}"/>
              </a:ext>
            </a:extLst>
          </p:cNvPr>
          <p:cNvSpPr>
            <a:spLocks noGrp="1"/>
          </p:cNvSpPr>
          <p:nvPr>
            <p:ph type="title"/>
          </p:nvPr>
        </p:nvSpPr>
        <p:spPr>
          <a:xfrm>
            <a:off x="259977" y="163420"/>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61232226"/>
      </p:ext>
    </p:extLst>
  </p:cSld>
  <p:clrMap bg1="lt1" tx1="dk1" bg2="lt2" tx2="dk2" accent1="accent1" accent2="accent2" accent3="accent3" accent4="accent4" accent5="accent5" accent6="accent6" hlink="hlink" folHlink="folHlink"/>
  <p:sldLayoutIdLst>
    <p:sldLayoutId id="2147483958" r:id="rId1"/>
    <p:sldLayoutId id="2147483959" r:id="rId2"/>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0857323-414A-C94E-B86B-DC4DC4A7ECF7}"/>
              </a:ext>
            </a:extLst>
          </p:cNvPr>
          <p:cNvPicPr>
            <a:picLocks noChangeAspect="1"/>
          </p:cNvPicPr>
          <p:nvPr userDrawn="1"/>
        </p:nvPicPr>
        <p:blipFill>
          <a:blip r:embed="rId15">
            <a:extLst>
              <a:ext uri="{28A0092B-C50C-407E-A947-70E740481C1C}">
                <a14:useLocalDpi xmlns:a14="http://schemas.microsoft.com/office/drawing/2010/main"/>
              </a:ext>
            </a:extLst>
          </a:blip>
          <a:stretch>
            <a:fillRect/>
          </a:stretch>
        </p:blipFill>
        <p:spPr>
          <a:xfrm>
            <a:off x="4492323" y="6298572"/>
            <a:ext cx="4662741" cy="447747"/>
          </a:xfrm>
          <a:prstGeom prst="rect">
            <a:avLst/>
          </a:prstGeom>
        </p:spPr>
      </p:pic>
    </p:spTree>
    <p:extLst>
      <p:ext uri="{BB962C8B-B14F-4D97-AF65-F5344CB8AC3E}">
        <p14:creationId xmlns:p14="http://schemas.microsoft.com/office/powerpoint/2010/main" val="2256089057"/>
      </p:ext>
    </p:extLst>
  </p:cSld>
  <p:clrMap bg1="lt1" tx1="dk1" bg2="lt2" tx2="dk2" accent1="accent1" accent2="accent2" accent3="accent3" accent4="accent4" accent5="accent5" accent6="accent6" hlink="hlink" folHlink="folHlink"/>
  <p:sldLayoutIdLst>
    <p:sldLayoutId id="2147484058" r:id="rId1"/>
    <p:sldLayoutId id="2147484059" r:id="rId2"/>
    <p:sldLayoutId id="2147484060" r:id="rId3"/>
    <p:sldLayoutId id="2147484061" r:id="rId4"/>
    <p:sldLayoutId id="2147484062" r:id="rId5"/>
    <p:sldLayoutId id="2147484063" r:id="rId6"/>
    <p:sldLayoutId id="2147484064" r:id="rId7"/>
    <p:sldLayoutId id="2147484065" r:id="rId8"/>
    <p:sldLayoutId id="2147484066" r:id="rId9"/>
    <p:sldLayoutId id="2147484067" r:id="rId10"/>
    <p:sldLayoutId id="2147484069" r:id="rId11"/>
    <p:sldLayoutId id="2147484070" r:id="rId12"/>
    <p:sldLayoutId id="2147484071" r:id="rId13"/>
  </p:sldLayoutIdLst>
  <p:transition/>
  <p:hf sldNum="0" hdr="0" dt="0"/>
  <p:txStyles>
    <p:titleStyle>
      <a:lvl1pPr algn="l" defTabSz="457847" rtl="0" eaLnBrk="1" latinLnBrk="0" hangingPunct="1">
        <a:spcBef>
          <a:spcPct val="0"/>
        </a:spcBef>
        <a:buNone/>
        <a:defRPr sz="4267" b="0" i="0" kern="1200">
          <a:solidFill>
            <a:schemeClr val="tx1">
              <a:lumMod val="75000"/>
              <a:lumOff val="25000"/>
            </a:schemeClr>
          </a:solidFill>
          <a:latin typeface="Tele-GroteskFet" pitchFamily="2" charset="0"/>
          <a:ea typeface="+mj-ea"/>
          <a:cs typeface="Tele-GroteskFet" pitchFamily="2" charset="0"/>
        </a:defRPr>
      </a:lvl1pPr>
    </p:titleStyle>
    <p:bodyStyle>
      <a:lvl1pPr marL="343386" indent="-343386" algn="l" defTabSz="457847" rtl="0" eaLnBrk="1" latinLnBrk="0" hangingPunct="1">
        <a:spcBef>
          <a:spcPct val="20000"/>
        </a:spcBef>
        <a:buFont typeface="Wingdings" panose="05000000000000000000" pitchFamily="2" charset="2"/>
        <a:buChar char="§"/>
        <a:defRPr sz="3200" b="0" i="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4003" indent="-286156" algn="l" defTabSz="457847" rtl="0" eaLnBrk="1" latinLnBrk="0" hangingPunct="1">
        <a:spcBef>
          <a:spcPct val="20000"/>
        </a:spcBef>
        <a:buFont typeface="Wingdings" panose="05000000000000000000" pitchFamily="2" charset="2"/>
        <a:buChar char="§"/>
        <a:defRPr sz="2400" b="0" i="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4618" indent="-228924" algn="l" defTabSz="457847" rtl="0" eaLnBrk="1" latinLnBrk="0" hangingPunct="1">
        <a:spcBef>
          <a:spcPct val="20000"/>
        </a:spcBef>
        <a:buFont typeface="Wingdings" panose="05000000000000000000" pitchFamily="2" charset="2"/>
        <a:buChar char="§"/>
        <a:defRPr sz="2000" b="0" i="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2467" indent="-228924" algn="l" defTabSz="457847" rtl="0" eaLnBrk="1" latinLnBrk="0" hangingPunct="1">
        <a:spcBef>
          <a:spcPct val="20000"/>
        </a:spcBef>
        <a:buFont typeface="Wingdings" panose="05000000000000000000" pitchFamily="2" charset="2"/>
        <a:buChar char="§"/>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60315" indent="-228924" algn="l" defTabSz="457847" rtl="0" eaLnBrk="1" latinLnBrk="0" hangingPunct="1">
        <a:spcBef>
          <a:spcPct val="20000"/>
        </a:spcBef>
        <a:buFont typeface="Wingdings" panose="05000000000000000000" pitchFamily="2" charset="2"/>
        <a:buChar char="§"/>
        <a:defRPr sz="1600" b="0" i="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8162" indent="-228924" algn="l" defTabSz="457847" rtl="0" eaLnBrk="1" latinLnBrk="0" hangingPunct="1">
        <a:spcBef>
          <a:spcPct val="20000"/>
        </a:spcBef>
        <a:buFont typeface="Arial"/>
        <a:buChar char="•"/>
        <a:defRPr sz="2000" kern="1200">
          <a:solidFill>
            <a:schemeClr val="tx1"/>
          </a:solidFill>
          <a:latin typeface="+mn-lt"/>
          <a:ea typeface="+mn-ea"/>
          <a:cs typeface="+mn-cs"/>
        </a:defRPr>
      </a:lvl6pPr>
      <a:lvl7pPr marL="2976010" indent="-228924" algn="l" defTabSz="457847" rtl="0" eaLnBrk="1" latinLnBrk="0" hangingPunct="1">
        <a:spcBef>
          <a:spcPct val="20000"/>
        </a:spcBef>
        <a:buFont typeface="Arial"/>
        <a:buChar char="•"/>
        <a:defRPr sz="2000" kern="1200">
          <a:solidFill>
            <a:schemeClr val="tx1"/>
          </a:solidFill>
          <a:latin typeface="+mn-lt"/>
          <a:ea typeface="+mn-ea"/>
          <a:cs typeface="+mn-cs"/>
        </a:defRPr>
      </a:lvl7pPr>
      <a:lvl8pPr marL="3433857" indent="-228924" algn="l" defTabSz="457847" rtl="0" eaLnBrk="1" latinLnBrk="0" hangingPunct="1">
        <a:spcBef>
          <a:spcPct val="20000"/>
        </a:spcBef>
        <a:buFont typeface="Arial"/>
        <a:buChar char="•"/>
        <a:defRPr sz="2000" kern="1200">
          <a:solidFill>
            <a:schemeClr val="tx1"/>
          </a:solidFill>
          <a:latin typeface="+mn-lt"/>
          <a:ea typeface="+mn-ea"/>
          <a:cs typeface="+mn-cs"/>
        </a:defRPr>
      </a:lvl8pPr>
      <a:lvl9pPr marL="3891705" indent="-228924" algn="l" defTabSz="45784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847" rtl="0" eaLnBrk="1" latinLnBrk="0" hangingPunct="1">
        <a:defRPr sz="1867" kern="1200">
          <a:solidFill>
            <a:schemeClr val="tx1"/>
          </a:solidFill>
          <a:latin typeface="+mn-lt"/>
          <a:ea typeface="+mn-ea"/>
          <a:cs typeface="+mn-cs"/>
        </a:defRPr>
      </a:lvl1pPr>
      <a:lvl2pPr marL="457847" algn="l" defTabSz="457847" rtl="0" eaLnBrk="1" latinLnBrk="0" hangingPunct="1">
        <a:defRPr sz="1867" kern="1200">
          <a:solidFill>
            <a:schemeClr val="tx1"/>
          </a:solidFill>
          <a:latin typeface="+mn-lt"/>
          <a:ea typeface="+mn-ea"/>
          <a:cs typeface="+mn-cs"/>
        </a:defRPr>
      </a:lvl2pPr>
      <a:lvl3pPr marL="915696" algn="l" defTabSz="457847" rtl="0" eaLnBrk="1" latinLnBrk="0" hangingPunct="1">
        <a:defRPr sz="1867" kern="1200">
          <a:solidFill>
            <a:schemeClr val="tx1"/>
          </a:solidFill>
          <a:latin typeface="+mn-lt"/>
          <a:ea typeface="+mn-ea"/>
          <a:cs typeface="+mn-cs"/>
        </a:defRPr>
      </a:lvl3pPr>
      <a:lvl4pPr marL="1373544" algn="l" defTabSz="457847" rtl="0" eaLnBrk="1" latinLnBrk="0" hangingPunct="1">
        <a:defRPr sz="1867" kern="1200">
          <a:solidFill>
            <a:schemeClr val="tx1"/>
          </a:solidFill>
          <a:latin typeface="+mn-lt"/>
          <a:ea typeface="+mn-ea"/>
          <a:cs typeface="+mn-cs"/>
        </a:defRPr>
      </a:lvl4pPr>
      <a:lvl5pPr marL="1831392" algn="l" defTabSz="457847" rtl="0" eaLnBrk="1" latinLnBrk="0" hangingPunct="1">
        <a:defRPr sz="1867" kern="1200">
          <a:solidFill>
            <a:schemeClr val="tx1"/>
          </a:solidFill>
          <a:latin typeface="+mn-lt"/>
          <a:ea typeface="+mn-ea"/>
          <a:cs typeface="+mn-cs"/>
        </a:defRPr>
      </a:lvl5pPr>
      <a:lvl6pPr marL="2289239" algn="l" defTabSz="457847" rtl="0" eaLnBrk="1" latinLnBrk="0" hangingPunct="1">
        <a:defRPr sz="1867" kern="1200">
          <a:solidFill>
            <a:schemeClr val="tx1"/>
          </a:solidFill>
          <a:latin typeface="+mn-lt"/>
          <a:ea typeface="+mn-ea"/>
          <a:cs typeface="+mn-cs"/>
        </a:defRPr>
      </a:lvl6pPr>
      <a:lvl7pPr marL="2747086" algn="l" defTabSz="457847" rtl="0" eaLnBrk="1" latinLnBrk="0" hangingPunct="1">
        <a:defRPr sz="1867" kern="1200">
          <a:solidFill>
            <a:schemeClr val="tx1"/>
          </a:solidFill>
          <a:latin typeface="+mn-lt"/>
          <a:ea typeface="+mn-ea"/>
          <a:cs typeface="+mn-cs"/>
        </a:defRPr>
      </a:lvl7pPr>
      <a:lvl8pPr marL="3204933" algn="l" defTabSz="457847" rtl="0" eaLnBrk="1" latinLnBrk="0" hangingPunct="1">
        <a:defRPr sz="1867" kern="1200">
          <a:solidFill>
            <a:schemeClr val="tx1"/>
          </a:solidFill>
          <a:latin typeface="+mn-lt"/>
          <a:ea typeface="+mn-ea"/>
          <a:cs typeface="+mn-cs"/>
        </a:defRPr>
      </a:lvl8pPr>
      <a:lvl9pPr marL="3662780" algn="l" defTabSz="457847" rtl="0" eaLnBrk="1" latinLnBrk="0" hangingPunct="1">
        <a:defRPr sz="1867"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842EC54-D6B5-1100-B42E-1478C75483CE}"/>
              </a:ext>
            </a:extLst>
          </p:cNvPr>
          <p:cNvGraphicFramePr>
            <a:graphicFrameLocks noChangeAspect="1"/>
          </p:cNvGraphicFramePr>
          <p:nvPr userDrawn="1">
            <p:custDataLst>
              <p:tags r:id="rId9"/>
            </p:custDataLst>
            <p:extLst>
              <p:ext uri="{D42A27DB-BD31-4B8C-83A1-F6EECF244321}">
                <p14:modId xmlns:p14="http://schemas.microsoft.com/office/powerpoint/2010/main" val="2424435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279" imgH="279" progId="TCLayout.ActiveDocument.1">
                  <p:embed/>
                </p:oleObj>
              </mc:Choice>
              <mc:Fallback>
                <p:oleObj name="think-cell Slide" r:id="rId10" imgW="279" imgH="279" progId="TCLayout.ActiveDocument.1">
                  <p:embed/>
                  <p:pic>
                    <p:nvPicPr>
                      <p:cNvPr id="5" name="Object 4" hidden="1">
                        <a:extLst>
                          <a:ext uri="{FF2B5EF4-FFF2-40B4-BE49-F238E27FC236}">
                            <a16:creationId xmlns:a16="http://schemas.microsoft.com/office/drawing/2014/main" id="{A842EC54-D6B5-1100-B42E-1478C75483C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243843" y="200342"/>
            <a:ext cx="11766772" cy="737297"/>
          </a:xfrm>
          <a:prstGeom prst="rect">
            <a:avLst/>
          </a:prstGeom>
        </p:spPr>
        <p:txBody>
          <a:bodyPr vert="horz" lIns="68681" tIns="34340" rIns="68681" bIns="34340" rtlCol="0" anchor="ctr">
            <a:normAutofit/>
          </a:bodyPr>
          <a:lstStyle/>
          <a:p>
            <a:r>
              <a:rPr lang="en-US"/>
              <a:t>Body – No Image</a:t>
            </a:r>
          </a:p>
        </p:txBody>
      </p:sp>
      <p:sp>
        <p:nvSpPr>
          <p:cNvPr id="3" name="Text Placeholder 2"/>
          <p:cNvSpPr>
            <a:spLocks noGrp="1"/>
          </p:cNvSpPr>
          <p:nvPr>
            <p:ph type="body" idx="1"/>
          </p:nvPr>
        </p:nvSpPr>
        <p:spPr>
          <a:xfrm>
            <a:off x="243841" y="1168100"/>
            <a:ext cx="11766771" cy="5178272"/>
          </a:xfrm>
          <a:prstGeom prst="rect">
            <a:avLst/>
          </a:prstGeom>
        </p:spPr>
        <p:txBody>
          <a:bodyPr vert="horz" lIns="68681" tIns="34340" rIns="68681" bIns="34340" rtlCol="0">
            <a:normAutofit/>
          </a:bodyPr>
          <a:lstStyle/>
          <a:p>
            <a:pPr lvl="0"/>
            <a:r>
              <a:rPr lang="en-US"/>
              <a:t>Click to edit Master text styles</a:t>
            </a:r>
          </a:p>
          <a:p>
            <a:pPr lvl="1"/>
            <a:r>
              <a:rPr lang="en-US"/>
              <a:t>Second level</a:t>
            </a:r>
          </a:p>
          <a:p>
            <a:pPr lvl="2"/>
            <a:r>
              <a:rPr lang="en-US"/>
              <a:t>Third level</a:t>
            </a:r>
          </a:p>
          <a:p>
            <a:pPr lvl="3"/>
            <a:r>
              <a:rPr lang="en-US"/>
              <a:t>Forth level</a:t>
            </a:r>
          </a:p>
        </p:txBody>
      </p:sp>
      <p:sp>
        <p:nvSpPr>
          <p:cNvPr id="10" name="Footer Placeholder 4">
            <a:extLst>
              <a:ext uri="{FF2B5EF4-FFF2-40B4-BE49-F238E27FC236}">
                <a16:creationId xmlns:a16="http://schemas.microsoft.com/office/drawing/2014/main" id="{6361AF82-B2CD-DC4C-882F-DF7021C9AE22}"/>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p>
        </p:txBody>
      </p:sp>
      <p:sp>
        <p:nvSpPr>
          <p:cNvPr id="11" name="Slide Number Placeholder 5">
            <a:extLst>
              <a:ext uri="{FF2B5EF4-FFF2-40B4-BE49-F238E27FC236}">
                <a16:creationId xmlns:a16="http://schemas.microsoft.com/office/drawing/2014/main" id="{754763E8-FA2B-9141-8ABC-5B7B38C2C35E}"/>
              </a:ext>
            </a:extLst>
          </p:cNvPr>
          <p:cNvSpPr txBox="1"/>
          <p:nvPr userDrawn="1"/>
        </p:nvSpPr>
        <p:spPr>
          <a:xfrm>
            <a:off x="11538677" y="6594265"/>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accent1"/>
                </a:solidFill>
              </a:rPr>
              <a:t>‹#›</a:t>
            </a:fld>
            <a:endParaRPr lang="en-US" sz="900">
              <a:solidFill>
                <a:schemeClr val="accent1"/>
              </a:solidFill>
            </a:endParaRPr>
          </a:p>
        </p:txBody>
      </p:sp>
      <p:sp>
        <p:nvSpPr>
          <p:cNvPr id="9" name="Rectangle 8">
            <a:extLst>
              <a:ext uri="{FF2B5EF4-FFF2-40B4-BE49-F238E27FC236}">
                <a16:creationId xmlns:a16="http://schemas.microsoft.com/office/drawing/2014/main" id="{DD976A96-FDDD-CA49-BC19-A51098E0EE07}"/>
              </a:ext>
            </a:extLst>
          </p:cNvPr>
          <p:cNvSpPr/>
          <p:nvPr userDrawn="1"/>
        </p:nvSpPr>
        <p:spPr>
          <a:xfrm>
            <a:off x="11395609" y="6682153"/>
            <a:ext cx="81287" cy="619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12" name="Picture 11" descr="A picture containing clock&#10;&#10;Description automatically generated">
            <a:extLst>
              <a:ext uri="{FF2B5EF4-FFF2-40B4-BE49-F238E27FC236}">
                <a16:creationId xmlns:a16="http://schemas.microsoft.com/office/drawing/2014/main" id="{F094B9AF-3E48-4853-B7F0-18E583D0EE0E}"/>
              </a:ext>
            </a:extLst>
          </p:cNvPr>
          <p:cNvPicPr>
            <a:picLocks noChangeAspect="1"/>
          </p:cNvPicPr>
          <p:nvPr userDrawn="1"/>
        </p:nvPicPr>
        <p:blipFill>
          <a:blip r:embed="rId12">
            <a:extLst>
              <a:ext uri="{28A0092B-C50C-407E-A947-70E740481C1C}">
                <a14:useLocalDpi xmlns:a14="http://schemas.microsoft.com/office/drawing/2010/main"/>
              </a:ext>
            </a:extLst>
          </a:blip>
          <a:srcRect l="-1"/>
          <a:stretch>
            <a:fillRect/>
          </a:stretch>
        </p:blipFill>
        <p:spPr>
          <a:xfrm>
            <a:off x="173112" y="6335464"/>
            <a:ext cx="339579" cy="413816"/>
          </a:xfrm>
          <a:prstGeom prst="rect">
            <a:avLst/>
          </a:prstGeom>
        </p:spPr>
      </p:pic>
    </p:spTree>
    <p:extLst>
      <p:ext uri="{BB962C8B-B14F-4D97-AF65-F5344CB8AC3E}">
        <p14:creationId xmlns:p14="http://schemas.microsoft.com/office/powerpoint/2010/main" val="241568836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Lst>
  <p:transition/>
  <p:hf sldNum="0" hdr="0" dt="0"/>
  <p:txStyles>
    <p:titleStyle>
      <a:lvl1pPr algn="l" defTabSz="343378" rtl="0" eaLnBrk="1" latinLnBrk="0" hangingPunct="1">
        <a:spcBef>
          <a:spcPct val="0"/>
        </a:spcBef>
        <a:buNone/>
        <a:defRPr sz="4000" b="0" i="0" kern="1200">
          <a:solidFill>
            <a:srgbClr val="E20074"/>
          </a:solidFill>
          <a:latin typeface="TeleNeo Office ExtraBold" panose="020B0504040202090203" pitchFamily="34" charset="77"/>
          <a:ea typeface="+mj-ea"/>
          <a:cs typeface="TeleNeo Office ExtraBold" panose="020B0A04040202090203" pitchFamily="34" charset="0"/>
        </a:defRPr>
      </a:lvl1pPr>
    </p:titleStyle>
    <p:bodyStyle>
      <a:lvl1pPr marL="257534" indent="-257534" algn="l" defTabSz="343378" rtl="0" eaLnBrk="1" latinLnBrk="0" hangingPunct="1">
        <a:spcBef>
          <a:spcPct val="20000"/>
        </a:spcBef>
        <a:buClr>
          <a:schemeClr val="accent1"/>
        </a:buClr>
        <a:buFont typeface="Wingdings" panose="05000000000000000000" pitchFamily="2" charset="2"/>
        <a:buChar char="§"/>
        <a:defRPr sz="24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1pPr>
      <a:lvl2pPr marL="557989" indent="-214612" algn="l" defTabSz="343378" rtl="0" eaLnBrk="1" latinLnBrk="0" hangingPunct="1">
        <a:spcBef>
          <a:spcPct val="20000"/>
        </a:spcBef>
        <a:buClr>
          <a:schemeClr val="accent1"/>
        </a:buClr>
        <a:buFont typeface="Wingdings" panose="05000000000000000000" pitchFamily="2" charset="2"/>
        <a:buChar char="§"/>
        <a:defRPr sz="18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2pPr>
      <a:lvl3pPr marL="858443" indent="-171689" algn="l" defTabSz="343378" rtl="0" eaLnBrk="1" latinLnBrk="0" hangingPunct="1">
        <a:spcBef>
          <a:spcPct val="20000"/>
        </a:spcBef>
        <a:buClr>
          <a:schemeClr val="accent1"/>
        </a:buClr>
        <a:buFont typeface="Wingdings" panose="05000000000000000000" pitchFamily="2" charset="2"/>
        <a:buChar char="§"/>
        <a:defRPr sz="15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3pPr>
      <a:lvl4pPr marL="1201821" indent="-171689" algn="l" defTabSz="343378" rtl="0" eaLnBrk="1" latinLnBrk="0" hangingPunct="1">
        <a:spcBef>
          <a:spcPct val="20000"/>
        </a:spcBef>
        <a:buClr>
          <a:schemeClr val="accent1"/>
        </a:buClr>
        <a:buFont typeface="Wingdings" panose="05000000000000000000" pitchFamily="2" charset="2"/>
        <a:buChar char="§"/>
        <a:defRPr sz="12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4pPr>
      <a:lvl5pPr marL="1545197" indent="-171689" algn="l" defTabSz="343378" rtl="0" eaLnBrk="1" latinLnBrk="0" hangingPunct="1">
        <a:spcBef>
          <a:spcPct val="20000"/>
        </a:spcBef>
        <a:buClr>
          <a:schemeClr val="accent1"/>
        </a:buClr>
        <a:buFont typeface="Wingdings" panose="05000000000000000000" pitchFamily="2" charset="2"/>
        <a:buChar char="§"/>
        <a:defRPr sz="1200" b="0" i="0" kern="1200">
          <a:solidFill>
            <a:schemeClr val="tx1">
              <a:lumMod val="75000"/>
              <a:lumOff val="25000"/>
            </a:schemeClr>
          </a:solidFill>
          <a:latin typeface="+mn-lt"/>
          <a:ea typeface="+mn-ea"/>
          <a:cs typeface="Arial" panose="020B0604020202020204" pitchFamily="34" charset="0"/>
        </a:defRPr>
      </a:lvl5pPr>
      <a:lvl6pPr marL="1888575" indent="-171689" algn="l" defTabSz="343378" rtl="0" eaLnBrk="1" latinLnBrk="0" hangingPunct="1">
        <a:spcBef>
          <a:spcPct val="20000"/>
        </a:spcBef>
        <a:buFont typeface="Arial"/>
        <a:buChar char="•"/>
        <a:defRPr sz="1500" kern="1200">
          <a:solidFill>
            <a:schemeClr val="tx1"/>
          </a:solidFill>
          <a:latin typeface="+mn-lt"/>
          <a:ea typeface="+mn-ea"/>
          <a:cs typeface="+mn-cs"/>
        </a:defRPr>
      </a:lvl6pPr>
      <a:lvl7pPr marL="2231951" indent="-171689" algn="l" defTabSz="343378" rtl="0" eaLnBrk="1" latinLnBrk="0" hangingPunct="1">
        <a:spcBef>
          <a:spcPct val="20000"/>
        </a:spcBef>
        <a:buFont typeface="Arial"/>
        <a:buChar char="•"/>
        <a:defRPr sz="1500" kern="1200">
          <a:solidFill>
            <a:schemeClr val="tx1"/>
          </a:solidFill>
          <a:latin typeface="+mn-lt"/>
          <a:ea typeface="+mn-ea"/>
          <a:cs typeface="+mn-cs"/>
        </a:defRPr>
      </a:lvl7pPr>
      <a:lvl8pPr marL="2575329" indent="-171689" algn="l" defTabSz="343378" rtl="0" eaLnBrk="1" latinLnBrk="0" hangingPunct="1">
        <a:spcBef>
          <a:spcPct val="20000"/>
        </a:spcBef>
        <a:buFont typeface="Arial"/>
        <a:buChar char="•"/>
        <a:defRPr sz="1500" kern="1200">
          <a:solidFill>
            <a:schemeClr val="tx1"/>
          </a:solidFill>
          <a:latin typeface="+mn-lt"/>
          <a:ea typeface="+mn-ea"/>
          <a:cs typeface="+mn-cs"/>
        </a:defRPr>
      </a:lvl8pPr>
      <a:lvl9pPr marL="2918706" indent="-171689" algn="l" defTabSz="34337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378" rtl="0" eaLnBrk="1" latinLnBrk="0" hangingPunct="1">
        <a:defRPr sz="1400" kern="1200">
          <a:solidFill>
            <a:schemeClr val="tx1"/>
          </a:solidFill>
          <a:latin typeface="+mn-lt"/>
          <a:ea typeface="+mn-ea"/>
          <a:cs typeface="+mn-cs"/>
        </a:defRPr>
      </a:lvl1pPr>
      <a:lvl2pPr marL="343378" algn="l" defTabSz="343378" rtl="0" eaLnBrk="1" latinLnBrk="0" hangingPunct="1">
        <a:defRPr sz="1400" kern="1200">
          <a:solidFill>
            <a:schemeClr val="tx1"/>
          </a:solidFill>
          <a:latin typeface="+mn-lt"/>
          <a:ea typeface="+mn-ea"/>
          <a:cs typeface="+mn-cs"/>
        </a:defRPr>
      </a:lvl2pPr>
      <a:lvl3pPr marL="686755" algn="l" defTabSz="343378" rtl="0" eaLnBrk="1" latinLnBrk="0" hangingPunct="1">
        <a:defRPr sz="1400" kern="1200">
          <a:solidFill>
            <a:schemeClr val="tx1"/>
          </a:solidFill>
          <a:latin typeface="+mn-lt"/>
          <a:ea typeface="+mn-ea"/>
          <a:cs typeface="+mn-cs"/>
        </a:defRPr>
      </a:lvl3pPr>
      <a:lvl4pPr marL="1030133" algn="l" defTabSz="343378" rtl="0" eaLnBrk="1" latinLnBrk="0" hangingPunct="1">
        <a:defRPr sz="1400" kern="1200">
          <a:solidFill>
            <a:schemeClr val="tx1"/>
          </a:solidFill>
          <a:latin typeface="+mn-lt"/>
          <a:ea typeface="+mn-ea"/>
          <a:cs typeface="+mn-cs"/>
        </a:defRPr>
      </a:lvl4pPr>
      <a:lvl5pPr marL="1373510" algn="l" defTabSz="343378" rtl="0" eaLnBrk="1" latinLnBrk="0" hangingPunct="1">
        <a:defRPr sz="1400" kern="1200">
          <a:solidFill>
            <a:schemeClr val="tx1"/>
          </a:solidFill>
          <a:latin typeface="+mn-lt"/>
          <a:ea typeface="+mn-ea"/>
          <a:cs typeface="+mn-cs"/>
        </a:defRPr>
      </a:lvl5pPr>
      <a:lvl6pPr marL="1716886" algn="l" defTabSz="343378" rtl="0" eaLnBrk="1" latinLnBrk="0" hangingPunct="1">
        <a:defRPr sz="1400" kern="1200">
          <a:solidFill>
            <a:schemeClr val="tx1"/>
          </a:solidFill>
          <a:latin typeface="+mn-lt"/>
          <a:ea typeface="+mn-ea"/>
          <a:cs typeface="+mn-cs"/>
        </a:defRPr>
      </a:lvl6pPr>
      <a:lvl7pPr marL="2060263" algn="l" defTabSz="343378" rtl="0" eaLnBrk="1" latinLnBrk="0" hangingPunct="1">
        <a:defRPr sz="1400" kern="1200">
          <a:solidFill>
            <a:schemeClr val="tx1"/>
          </a:solidFill>
          <a:latin typeface="+mn-lt"/>
          <a:ea typeface="+mn-ea"/>
          <a:cs typeface="+mn-cs"/>
        </a:defRPr>
      </a:lvl7pPr>
      <a:lvl8pPr marL="2403640" algn="l" defTabSz="343378" rtl="0" eaLnBrk="1" latinLnBrk="0" hangingPunct="1">
        <a:defRPr sz="1400" kern="1200">
          <a:solidFill>
            <a:schemeClr val="tx1"/>
          </a:solidFill>
          <a:latin typeface="+mn-lt"/>
          <a:ea typeface="+mn-ea"/>
          <a:cs typeface="+mn-cs"/>
        </a:defRPr>
      </a:lvl8pPr>
      <a:lvl9pPr marL="2747018" algn="l" defTabSz="343378" rtl="0" eaLnBrk="1" latinLnBrk="0" hangingPunct="1">
        <a:defRPr sz="1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39" y="200337"/>
            <a:ext cx="11766772" cy="737297"/>
          </a:xfrm>
          <a:prstGeom prst="rect">
            <a:avLst/>
          </a:prstGeom>
        </p:spPr>
        <p:txBody>
          <a:bodyPr vert="horz" lIns="68681" tIns="34340" rIns="68681" bIns="34340" rtlCol="0" anchor="ctr">
            <a:normAutofit/>
          </a:bodyPr>
          <a:lstStyle/>
          <a:p>
            <a:r>
              <a:rPr lang="en-US"/>
              <a:t>Body – no image</a:t>
            </a:r>
          </a:p>
        </p:txBody>
      </p:sp>
      <p:sp>
        <p:nvSpPr>
          <p:cNvPr id="3" name="Text Placeholder 2"/>
          <p:cNvSpPr>
            <a:spLocks noGrp="1"/>
          </p:cNvSpPr>
          <p:nvPr>
            <p:ph type="body" idx="1"/>
          </p:nvPr>
        </p:nvSpPr>
        <p:spPr>
          <a:xfrm>
            <a:off x="243840" y="1168100"/>
            <a:ext cx="11766771" cy="5178272"/>
          </a:xfrm>
          <a:prstGeom prst="rect">
            <a:avLst/>
          </a:prstGeom>
        </p:spPr>
        <p:txBody>
          <a:bodyPr vert="horz" lIns="68681" tIns="34340" rIns="68681" bIns="3434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Footer Placeholder 4">
            <a:extLst>
              <a:ext uri="{FF2B5EF4-FFF2-40B4-BE49-F238E27FC236}">
                <a16:creationId xmlns:a16="http://schemas.microsoft.com/office/drawing/2014/main" id="{6361AF82-B2CD-DC4C-882F-DF7021C9AE22}"/>
              </a:ext>
            </a:extLst>
          </p:cNvPr>
          <p:cNvSpPr>
            <a:spLocks noGrp="1"/>
          </p:cNvSpPr>
          <p:nvPr>
            <p:ph type="ftr" sz="quarter" idx="3"/>
          </p:nvPr>
        </p:nvSpPr>
        <p:spPr>
          <a:xfrm>
            <a:off x="7501045" y="6594259"/>
            <a:ext cx="3860800" cy="202143"/>
          </a:xfrm>
          <a:prstGeom prst="rect">
            <a:avLst/>
          </a:prstGeom>
        </p:spPr>
        <p:txBody>
          <a:bodyPr vert="horz" lIns="68681" tIns="34340" rIns="68681" bIns="34340" rtlCol="0" anchor="ctr"/>
          <a:lstStyle>
            <a:lvl1pPr algn="r">
              <a:defRPr sz="1200" b="0" i="0">
                <a:solidFill>
                  <a:schemeClr val="accent1"/>
                </a:solidFill>
                <a:latin typeface="TeleGrotesk Next Medium" pitchFamily="2" charset="0"/>
                <a:ea typeface="TeleGrotesk Next Medium" pitchFamily="2" charset="0"/>
                <a:cs typeface="TeleGrotesk Next Medium" pitchFamily="2" charset="0"/>
              </a:defRPr>
            </a:lvl1pPr>
          </a:lstStyle>
          <a:p>
            <a:r>
              <a:rPr lang="en-US"/>
              <a:t>T-Mobile Confidential</a:t>
            </a:r>
          </a:p>
        </p:txBody>
      </p:sp>
      <p:sp>
        <p:nvSpPr>
          <p:cNvPr id="11" name="Slide Number Placeholder 5">
            <a:extLst>
              <a:ext uri="{FF2B5EF4-FFF2-40B4-BE49-F238E27FC236}">
                <a16:creationId xmlns:a16="http://schemas.microsoft.com/office/drawing/2014/main" id="{754763E8-FA2B-9141-8ABC-5B7B38C2C35E}"/>
              </a:ext>
            </a:extLst>
          </p:cNvPr>
          <p:cNvSpPr txBox="1"/>
          <p:nvPr userDrawn="1"/>
        </p:nvSpPr>
        <p:spPr>
          <a:xfrm>
            <a:off x="11538670" y="6594259"/>
            <a:ext cx="621439" cy="202143"/>
          </a:xfrm>
          <a:prstGeom prst="rect">
            <a:avLst/>
          </a:prstGeom>
        </p:spPr>
        <p:txBody>
          <a:bodyPr vert="horz" lIns="91575" tIns="45787" rIns="91575" bIns="45787"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1200" smtClean="0">
                <a:solidFill>
                  <a:schemeClr val="accent1"/>
                </a:solidFill>
                <a:latin typeface="TeleGrotesk Next Medium" pitchFamily="2" charset="0"/>
                <a:ea typeface="TeleGrotesk Next Medium" pitchFamily="2" charset="0"/>
                <a:cs typeface="TeleGrotesk Next Medium" pitchFamily="2" charset="0"/>
              </a:rPr>
              <a:t>‹#›</a:t>
            </a:fld>
            <a:endParaRPr lang="en-US" sz="1200">
              <a:solidFill>
                <a:schemeClr val="accent1"/>
              </a:solidFill>
              <a:latin typeface="TeleGrotesk Next Medium" pitchFamily="2" charset="0"/>
              <a:ea typeface="TeleGrotesk Next Medium" pitchFamily="2" charset="0"/>
              <a:cs typeface="TeleGrotesk Next Medium" pitchFamily="2" charset="0"/>
            </a:endParaRPr>
          </a:p>
        </p:txBody>
      </p:sp>
      <p:pic>
        <p:nvPicPr>
          <p:cNvPr id="8" name="Picture 7" descr="A picture containing clock&#10;&#10;Description automatically generated">
            <a:extLst>
              <a:ext uri="{FF2B5EF4-FFF2-40B4-BE49-F238E27FC236}">
                <a16:creationId xmlns:a16="http://schemas.microsoft.com/office/drawing/2014/main" id="{8AF7CE43-CD6B-E34C-B5A7-013775297793}"/>
              </a:ext>
            </a:extLst>
          </p:cNvPr>
          <p:cNvPicPr>
            <a:picLocks noChangeAspect="1"/>
          </p:cNvPicPr>
          <p:nvPr userDrawn="1"/>
        </p:nvPicPr>
        <p:blipFill>
          <a:blip r:embed="rId17">
            <a:extLst>
              <a:ext uri="{28A0092B-C50C-407E-A947-70E740481C1C}">
                <a14:useLocalDpi xmlns:a14="http://schemas.microsoft.com/office/drawing/2010/main"/>
              </a:ext>
            </a:extLst>
          </a:blip>
          <a:srcRect l="-1"/>
          <a:stretch>
            <a:fillRect/>
          </a:stretch>
        </p:blipFill>
        <p:spPr>
          <a:xfrm>
            <a:off x="173111" y="6335464"/>
            <a:ext cx="339579" cy="413816"/>
          </a:xfrm>
          <a:prstGeom prst="rect">
            <a:avLst/>
          </a:prstGeom>
        </p:spPr>
      </p:pic>
    </p:spTree>
    <p:extLst>
      <p:ext uri="{BB962C8B-B14F-4D97-AF65-F5344CB8AC3E}">
        <p14:creationId xmlns:p14="http://schemas.microsoft.com/office/powerpoint/2010/main" val="61279857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 id="2147484092" r:id="rId12"/>
    <p:sldLayoutId id="2147484093" r:id="rId13"/>
    <p:sldLayoutId id="2147484094" r:id="rId14"/>
    <p:sldLayoutId id="2147484095" r:id="rId15"/>
  </p:sldLayoutIdLst>
  <p:transition/>
  <p:hf sldNum="0" hdr="0" dt="0"/>
  <p:txStyles>
    <p:titleStyle>
      <a:lvl1pPr algn="l" defTabSz="457859" rtl="0" eaLnBrk="1" latinLnBrk="0" hangingPunct="1">
        <a:spcBef>
          <a:spcPct val="0"/>
        </a:spcBef>
        <a:buNone/>
        <a:defRPr sz="4267" b="0" i="0" kern="1200">
          <a:solidFill>
            <a:schemeClr val="accent1"/>
          </a:solidFill>
          <a:latin typeface="+mj-lt"/>
          <a:ea typeface="TeleGrotesk Next Ultra" pitchFamily="2" charset="77"/>
          <a:cs typeface="TeleGrotesk Next Ultra" pitchFamily="2" charset="77"/>
        </a:defRPr>
      </a:lvl1pPr>
    </p:titleStyle>
    <p:bodyStyle>
      <a:lvl1pPr marL="343394" indent="-343394" algn="l" defTabSz="457859" rtl="0" eaLnBrk="1" latinLnBrk="0" hangingPunct="1">
        <a:spcBef>
          <a:spcPct val="20000"/>
        </a:spcBef>
        <a:buClr>
          <a:schemeClr val="accent1"/>
        </a:buClr>
        <a:buFont typeface="Wingdings" panose="05000000000000000000" pitchFamily="2" charset="2"/>
        <a:buChar char="§"/>
        <a:defRPr sz="3200" b="1" i="0" kern="1200">
          <a:solidFill>
            <a:schemeClr val="tx1"/>
          </a:solidFill>
          <a:latin typeface="+mn-lt"/>
          <a:ea typeface="+mn-ea"/>
          <a:cs typeface="Arial" panose="020B0604020202020204" pitchFamily="34" charset="0"/>
        </a:defRPr>
      </a:lvl1pPr>
      <a:lvl2pPr marL="744021" indent="-286162" algn="l" defTabSz="457859" rtl="0" eaLnBrk="1" latinLnBrk="0" hangingPunct="1">
        <a:spcBef>
          <a:spcPct val="20000"/>
        </a:spcBef>
        <a:buClr>
          <a:schemeClr val="accent1"/>
        </a:buClr>
        <a:buFont typeface="Wingdings" panose="05000000000000000000" pitchFamily="2" charset="2"/>
        <a:buChar char="§"/>
        <a:defRPr sz="2400" b="0" i="0" kern="1200">
          <a:solidFill>
            <a:schemeClr val="tx1"/>
          </a:solidFill>
          <a:latin typeface="+mn-lt"/>
          <a:ea typeface="+mn-ea"/>
          <a:cs typeface="Arial" panose="020B0604020202020204" pitchFamily="34" charset="0"/>
        </a:defRPr>
      </a:lvl2pPr>
      <a:lvl3pPr marL="1144647" indent="-228929" algn="l" defTabSz="457859" rtl="0" eaLnBrk="1" latinLnBrk="0" hangingPunct="1">
        <a:spcBef>
          <a:spcPct val="20000"/>
        </a:spcBef>
        <a:buClr>
          <a:schemeClr val="accent1"/>
        </a:buClr>
        <a:buFont typeface="Wingdings" panose="05000000000000000000" pitchFamily="2" charset="2"/>
        <a:buChar char="§"/>
        <a:defRPr sz="2000" b="0" i="0" kern="1200">
          <a:solidFill>
            <a:schemeClr val="tx1"/>
          </a:solidFill>
          <a:latin typeface="+mn-lt"/>
          <a:ea typeface="+mn-ea"/>
          <a:cs typeface="Arial" panose="020B0604020202020204" pitchFamily="34" charset="0"/>
        </a:defRPr>
      </a:lvl3pPr>
      <a:lvl4pPr marL="1602507" indent="-228929" algn="l" defTabSz="457859" rtl="0" eaLnBrk="1" latinLnBrk="0" hangingPunct="1">
        <a:spcBef>
          <a:spcPct val="20000"/>
        </a:spcBef>
        <a:buClr>
          <a:schemeClr val="accent1"/>
        </a:buClr>
        <a:buFont typeface="Wingdings" panose="05000000000000000000" pitchFamily="2" charset="2"/>
        <a:buChar char="§"/>
        <a:defRPr sz="1600" b="0" i="0" kern="1200">
          <a:solidFill>
            <a:schemeClr val="tx1"/>
          </a:solidFill>
          <a:latin typeface="+mn-lt"/>
          <a:ea typeface="+mn-ea"/>
          <a:cs typeface="Arial" panose="020B0604020202020204" pitchFamily="34" charset="0"/>
        </a:defRPr>
      </a:lvl4pPr>
      <a:lvl5pPr marL="2060366" indent="-228929" algn="l" defTabSz="457859" rtl="0" eaLnBrk="1" latinLnBrk="0" hangingPunct="1">
        <a:spcBef>
          <a:spcPct val="20000"/>
        </a:spcBef>
        <a:buClr>
          <a:schemeClr val="accent1"/>
        </a:buClr>
        <a:buFont typeface="Wingdings" panose="05000000000000000000" pitchFamily="2" charset="2"/>
        <a:buChar char="§"/>
        <a:defRPr sz="1600" b="0" i="0" kern="1200">
          <a:solidFill>
            <a:schemeClr val="tx1">
              <a:lumMod val="75000"/>
              <a:lumOff val="25000"/>
            </a:schemeClr>
          </a:solidFill>
          <a:latin typeface="+mn-lt"/>
          <a:ea typeface="+mn-ea"/>
          <a:cs typeface="Arial" panose="020B0604020202020204" pitchFamily="34" charset="0"/>
        </a:defRPr>
      </a:lvl5pPr>
      <a:lvl6pPr marL="2518225" indent="-228929" algn="l" defTabSz="457859" rtl="0" eaLnBrk="1" latinLnBrk="0" hangingPunct="1">
        <a:spcBef>
          <a:spcPct val="20000"/>
        </a:spcBef>
        <a:buFont typeface="Arial"/>
        <a:buChar char="•"/>
        <a:defRPr sz="2000" kern="1200">
          <a:solidFill>
            <a:schemeClr val="tx1"/>
          </a:solidFill>
          <a:latin typeface="+mn-lt"/>
          <a:ea typeface="+mn-ea"/>
          <a:cs typeface="+mn-cs"/>
        </a:defRPr>
      </a:lvl6pPr>
      <a:lvl7pPr marL="2976084" indent="-228929" algn="l" defTabSz="457859" rtl="0" eaLnBrk="1" latinLnBrk="0" hangingPunct="1">
        <a:spcBef>
          <a:spcPct val="20000"/>
        </a:spcBef>
        <a:buFont typeface="Arial"/>
        <a:buChar char="•"/>
        <a:defRPr sz="2000" kern="1200">
          <a:solidFill>
            <a:schemeClr val="tx1"/>
          </a:solidFill>
          <a:latin typeface="+mn-lt"/>
          <a:ea typeface="+mn-ea"/>
          <a:cs typeface="+mn-cs"/>
        </a:defRPr>
      </a:lvl7pPr>
      <a:lvl8pPr marL="3433943" indent="-228929" algn="l" defTabSz="457859" rtl="0" eaLnBrk="1" latinLnBrk="0" hangingPunct="1">
        <a:spcBef>
          <a:spcPct val="20000"/>
        </a:spcBef>
        <a:buFont typeface="Arial"/>
        <a:buChar char="•"/>
        <a:defRPr sz="2000" kern="1200">
          <a:solidFill>
            <a:schemeClr val="tx1"/>
          </a:solidFill>
          <a:latin typeface="+mn-lt"/>
          <a:ea typeface="+mn-ea"/>
          <a:cs typeface="+mn-cs"/>
        </a:defRPr>
      </a:lvl8pPr>
      <a:lvl9pPr marL="3891803" indent="-228929" algn="l" defTabSz="45785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859" rtl="0" eaLnBrk="1" latinLnBrk="0" hangingPunct="1">
        <a:defRPr sz="1867" kern="1200">
          <a:solidFill>
            <a:schemeClr val="tx1"/>
          </a:solidFill>
          <a:latin typeface="+mn-lt"/>
          <a:ea typeface="+mn-ea"/>
          <a:cs typeface="+mn-cs"/>
        </a:defRPr>
      </a:lvl1pPr>
      <a:lvl2pPr marL="457859" algn="l" defTabSz="457859" rtl="0" eaLnBrk="1" latinLnBrk="0" hangingPunct="1">
        <a:defRPr sz="1867" kern="1200">
          <a:solidFill>
            <a:schemeClr val="tx1"/>
          </a:solidFill>
          <a:latin typeface="+mn-lt"/>
          <a:ea typeface="+mn-ea"/>
          <a:cs typeface="+mn-cs"/>
        </a:defRPr>
      </a:lvl2pPr>
      <a:lvl3pPr marL="915718" algn="l" defTabSz="457859" rtl="0" eaLnBrk="1" latinLnBrk="0" hangingPunct="1">
        <a:defRPr sz="1867" kern="1200">
          <a:solidFill>
            <a:schemeClr val="tx1"/>
          </a:solidFill>
          <a:latin typeface="+mn-lt"/>
          <a:ea typeface="+mn-ea"/>
          <a:cs typeface="+mn-cs"/>
        </a:defRPr>
      </a:lvl3pPr>
      <a:lvl4pPr marL="1373578" algn="l" defTabSz="457859" rtl="0" eaLnBrk="1" latinLnBrk="0" hangingPunct="1">
        <a:defRPr sz="1867" kern="1200">
          <a:solidFill>
            <a:schemeClr val="tx1"/>
          </a:solidFill>
          <a:latin typeface="+mn-lt"/>
          <a:ea typeface="+mn-ea"/>
          <a:cs typeface="+mn-cs"/>
        </a:defRPr>
      </a:lvl4pPr>
      <a:lvl5pPr marL="1831437" algn="l" defTabSz="457859" rtl="0" eaLnBrk="1" latinLnBrk="0" hangingPunct="1">
        <a:defRPr sz="1867" kern="1200">
          <a:solidFill>
            <a:schemeClr val="tx1"/>
          </a:solidFill>
          <a:latin typeface="+mn-lt"/>
          <a:ea typeface="+mn-ea"/>
          <a:cs typeface="+mn-cs"/>
        </a:defRPr>
      </a:lvl5pPr>
      <a:lvl6pPr marL="2289296" algn="l" defTabSz="457859" rtl="0" eaLnBrk="1" latinLnBrk="0" hangingPunct="1">
        <a:defRPr sz="1867" kern="1200">
          <a:solidFill>
            <a:schemeClr val="tx1"/>
          </a:solidFill>
          <a:latin typeface="+mn-lt"/>
          <a:ea typeface="+mn-ea"/>
          <a:cs typeface="+mn-cs"/>
        </a:defRPr>
      </a:lvl6pPr>
      <a:lvl7pPr marL="2747155" algn="l" defTabSz="457859" rtl="0" eaLnBrk="1" latinLnBrk="0" hangingPunct="1">
        <a:defRPr sz="1867" kern="1200">
          <a:solidFill>
            <a:schemeClr val="tx1"/>
          </a:solidFill>
          <a:latin typeface="+mn-lt"/>
          <a:ea typeface="+mn-ea"/>
          <a:cs typeface="+mn-cs"/>
        </a:defRPr>
      </a:lvl7pPr>
      <a:lvl8pPr marL="3205013" algn="l" defTabSz="457859" rtl="0" eaLnBrk="1" latinLnBrk="0" hangingPunct="1">
        <a:defRPr sz="1867" kern="1200">
          <a:solidFill>
            <a:schemeClr val="tx1"/>
          </a:solidFill>
          <a:latin typeface="+mn-lt"/>
          <a:ea typeface="+mn-ea"/>
          <a:cs typeface="+mn-cs"/>
        </a:defRPr>
      </a:lvl8pPr>
      <a:lvl9pPr marL="3662872" algn="l" defTabSz="457859"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66D914CB-46C5-2D4C-B47B-B74369A0A133}"/>
              </a:ext>
            </a:extLst>
          </p:cNvPr>
          <p:cNvSpPr>
            <a:spLocks noGrp="1"/>
          </p:cNvSpPr>
          <p:nvPr>
            <p:ph type="body" idx="1"/>
          </p:nvPr>
        </p:nvSpPr>
        <p:spPr>
          <a:xfrm>
            <a:off x="243840" y="1168100"/>
            <a:ext cx="11766771" cy="5178272"/>
          </a:xfrm>
          <a:prstGeom prst="rect">
            <a:avLst/>
          </a:prstGeom>
        </p:spPr>
        <p:txBody>
          <a:bodyPr vert="horz" lIns="68681" tIns="34340" rIns="68681" bIns="34340" rtlCol="0">
            <a:norm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Placeholder 5">
            <a:extLst>
              <a:ext uri="{FF2B5EF4-FFF2-40B4-BE49-F238E27FC236}">
                <a16:creationId xmlns:a16="http://schemas.microsoft.com/office/drawing/2014/main" id="{68C42915-0F57-014F-A78C-495940B83D70}"/>
              </a:ext>
            </a:extLst>
          </p:cNvPr>
          <p:cNvSpPr>
            <a:spLocks noGrp="1"/>
          </p:cNvSpPr>
          <p:nvPr>
            <p:ph type="title"/>
          </p:nvPr>
        </p:nvSpPr>
        <p:spPr>
          <a:xfrm>
            <a:off x="259977" y="163420"/>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29522349"/>
      </p:ext>
    </p:extLst>
  </p:cSld>
  <p:clrMap bg1="lt1" tx1="dk1" bg2="lt2" tx2="dk2" accent1="accent1" accent2="accent2" accent3="accent3" accent4="accent4" accent5="accent5" accent6="accent6" hlink="hlink" folHlink="folHlink"/>
  <p:sldLayoutIdLst>
    <p:sldLayoutId id="2147483923" r:id="rId1"/>
    <p:sldLayoutId id="2147483925" r:id="rId2"/>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520822"/>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676" r:id="rId3"/>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5330935"/>
      </p:ext>
    </p:extLst>
  </p:cSld>
  <p:clrMap bg1="lt1" tx1="dk1" bg2="lt2" tx2="dk2" accent1="accent1" accent2="accent2" accent3="accent3" accent4="accent4" accent5="accent5" accent6="accent6" hlink="hlink" folHlink="folHlink"/>
  <p:sldLayoutIdLst>
    <p:sldLayoutId id="2147483932" r:id="rId1"/>
    <p:sldLayoutId id="2147483933" r:id="rId2"/>
    <p:sldLayoutId id="2147483656" r:id="rId3"/>
    <p:sldLayoutId id="2147483927" r:id="rId4"/>
    <p:sldLayoutId id="2147483934" r:id="rId5"/>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709770"/>
      </p:ext>
    </p:extLst>
  </p:cSld>
  <p:clrMap bg1="lt1" tx1="dk1" bg2="lt2" tx2="dk2" accent1="accent1" accent2="accent2" accent3="accent3" accent4="accent4" accent5="accent5" accent6="accent6" hlink="hlink" folHlink="folHlink"/>
  <p:sldLayoutIdLst>
    <p:sldLayoutId id="2147483796" r:id="rId1"/>
    <p:sldLayoutId id="2147483664" r:id="rId2"/>
    <p:sldLayoutId id="2147483665" r:id="rId3"/>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355124"/>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4" r:id="rId3"/>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999089"/>
      </p:ext>
    </p:extLst>
  </p:cSld>
  <p:clrMap bg1="lt1" tx1="dk1" bg2="lt2" tx2="dk2" accent1="accent1" accent2="accent2" accent3="accent3" accent4="accent4" accent5="accent5" accent6="accent6" hlink="hlink" folHlink="folHlink"/>
  <p:sldLayoutIdLst>
    <p:sldLayoutId id="2147483680" r:id="rId1"/>
    <p:sldLayoutId id="2147483697" r:id="rId2"/>
    <p:sldLayoutId id="2147483947" r:id="rId3"/>
    <p:sldLayoutId id="2147483948" r:id="rId4"/>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5820449"/>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705" r:id="rId3"/>
    <p:sldLayoutId id="2147483706" r:id="rId4"/>
    <p:sldLayoutId id="2147483956" r:id="rId5"/>
    <p:sldLayoutId id="2147483965" r:id="rId6"/>
    <p:sldLayoutId id="2147483968" r:id="rId7"/>
  </p:sldLayoutIdLst>
  <p:transition/>
  <p:txStyles>
    <p:titleStyle>
      <a:lvl1pPr algn="l" defTabSz="914400" rtl="0" eaLnBrk="1" latinLnBrk="0" hangingPunct="1">
        <a:lnSpc>
          <a:spcPct val="90000"/>
        </a:lnSpc>
        <a:spcBef>
          <a:spcPct val="0"/>
        </a:spcBef>
        <a:buNone/>
        <a:defRPr sz="6200" b="1" i="0" kern="1200">
          <a:solidFill>
            <a:schemeClr val="tx1"/>
          </a:solidFill>
          <a:latin typeface="TeleNeo Office ExtraBold" panose="020B050404020209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6200" b="1" i="0" kern="1200">
          <a:solidFill>
            <a:schemeClr val="tx1"/>
          </a:solidFill>
          <a:latin typeface="TeleNeo Office ExtraBold" panose="020B0504040202090203" pitchFamily="34" charset="77"/>
          <a:ea typeface="+mn-ea"/>
          <a:cs typeface="+mn-cs"/>
        </a:defRPr>
      </a:lvl1pPr>
      <a:lvl2pPr marL="685800" marR="0" indent="-228600" algn="l" defTabSz="914400" rtl="0" eaLnBrk="1" fontAlgn="auto" latinLnBrk="0" hangingPunct="1">
        <a:lnSpc>
          <a:spcPct val="90000"/>
        </a:lnSpc>
        <a:spcBef>
          <a:spcPts val="500"/>
        </a:spcBef>
        <a:spcAft>
          <a:spcPct val="0"/>
        </a:spcAft>
        <a:buClrTx/>
        <a:buSzTx/>
        <a:buFont typeface="Arial"/>
        <a:buChar char="•"/>
        <a:defRPr sz="4800" b="1" i="0" kern="1200" spc="0">
          <a:solidFill>
            <a:schemeClr val="tx1"/>
          </a:solidFill>
          <a:latin typeface="TeleNeo Office ExtraBold" panose="020B0504040202090203" pitchFamily="34" charset="77"/>
          <a:ea typeface="+mn-ea"/>
          <a:cs typeface="+mn-cs"/>
        </a:defRPr>
      </a:lvl2pPr>
      <a:lvl3pPr marL="1143000" marR="0" indent="-228600" algn="l" defTabSz="914400" rtl="0" eaLnBrk="1" fontAlgn="auto" latinLnBrk="0" hangingPunct="1">
        <a:lnSpc>
          <a:spcPct val="90000"/>
        </a:lnSpc>
        <a:spcBef>
          <a:spcPts val="500"/>
        </a:spcBef>
        <a:spcAft>
          <a:spcPct val="0"/>
        </a:spcAft>
        <a:buClrTx/>
        <a:buSzTx/>
        <a:buFont typeface="Arial"/>
        <a:buChar char="•"/>
        <a:defRPr sz="1200" b="1" i="0" kern="1200" spc="300">
          <a:solidFill>
            <a:schemeClr val="tx1"/>
          </a:solidFill>
          <a:latin typeface="TeleNeo Office ExtraBold" panose="020B0504040202090203" pitchFamily="34" charset="77"/>
          <a:ea typeface="+mn-ea"/>
          <a:cs typeface="+mn-cs"/>
        </a:defRPr>
      </a:lvl3pPr>
      <a:lvl4pPr marL="1600200" indent="-228600" algn="l" defTabSz="914400" rtl="0" eaLnBrk="1" latinLnBrk="0" hangingPunct="1">
        <a:lnSpc>
          <a:spcPct val="90000"/>
        </a:lnSpc>
        <a:spcBef>
          <a:spcPts val="500"/>
        </a:spcBef>
        <a:buFont typeface="Arial"/>
        <a:buChar char="•"/>
        <a:defRPr sz="1400" b="0" i="0" kern="1200">
          <a:solidFill>
            <a:schemeClr val="tx1"/>
          </a:solidFill>
          <a:latin typeface="TeleNeo Office" panose="020B0504040202090203" pitchFamily="34"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617">
          <p15:clr>
            <a:srgbClr val="F26B43"/>
          </p15:clr>
        </p15:guide>
        <p15:guide id="3" pos="4482">
          <p15:clr>
            <a:srgbClr val="F26B43"/>
          </p15:clr>
        </p15:guide>
        <p15:guide id="4" pos="7055">
          <p15:clr>
            <a:srgbClr val="F26B43"/>
          </p15:clr>
        </p15:guide>
        <p15:guide id="5" pos="1907">
          <p15:clr>
            <a:srgbClr val="F26B43"/>
          </p15:clr>
        </p15:guide>
        <p15:guide id="6" pos="3194">
          <p15:clr>
            <a:srgbClr val="F26B43"/>
          </p15:clr>
        </p15:guide>
        <p15:guide id="7" pos="5769">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3" y="200342"/>
            <a:ext cx="11766772" cy="737297"/>
          </a:xfrm>
          <a:prstGeom prst="rect">
            <a:avLst/>
          </a:prstGeom>
        </p:spPr>
        <p:txBody>
          <a:bodyPr vert="horz" lIns="68681" tIns="34340" rIns="68681" bIns="34340" rtlCol="0" anchor="ctr">
            <a:normAutofit/>
          </a:bodyPr>
          <a:lstStyle/>
          <a:p>
            <a:r>
              <a:rPr lang="en-US"/>
              <a:t>Body – No Image</a:t>
            </a:r>
          </a:p>
        </p:txBody>
      </p:sp>
      <p:sp>
        <p:nvSpPr>
          <p:cNvPr id="3" name="Text Placeholder 2"/>
          <p:cNvSpPr>
            <a:spLocks noGrp="1"/>
          </p:cNvSpPr>
          <p:nvPr>
            <p:ph type="body" idx="1"/>
          </p:nvPr>
        </p:nvSpPr>
        <p:spPr>
          <a:xfrm>
            <a:off x="243841" y="1168100"/>
            <a:ext cx="11766771" cy="5178272"/>
          </a:xfrm>
          <a:prstGeom prst="rect">
            <a:avLst/>
          </a:prstGeom>
        </p:spPr>
        <p:txBody>
          <a:bodyPr vert="horz" lIns="68681" tIns="34340" rIns="68681" bIns="34340" rtlCol="0">
            <a:normAutofit/>
          </a:bodyPr>
          <a:lstStyle/>
          <a:p>
            <a:pPr lvl="0"/>
            <a:r>
              <a:rPr lang="en-US"/>
              <a:t>Click to edit Master text styles</a:t>
            </a:r>
          </a:p>
          <a:p>
            <a:pPr lvl="1"/>
            <a:r>
              <a:rPr lang="en-US"/>
              <a:t>Second level</a:t>
            </a:r>
          </a:p>
          <a:p>
            <a:pPr lvl="2"/>
            <a:r>
              <a:rPr lang="en-US"/>
              <a:t>Third level</a:t>
            </a:r>
          </a:p>
          <a:p>
            <a:pPr lvl="3"/>
            <a:r>
              <a:rPr lang="en-US"/>
              <a:t>Forth level</a:t>
            </a:r>
          </a:p>
        </p:txBody>
      </p:sp>
      <p:sp>
        <p:nvSpPr>
          <p:cNvPr id="10" name="Footer Placeholder 4">
            <a:extLst>
              <a:ext uri="{FF2B5EF4-FFF2-40B4-BE49-F238E27FC236}">
                <a16:creationId xmlns:a16="http://schemas.microsoft.com/office/drawing/2014/main" id="{6361AF82-B2CD-DC4C-882F-DF7021C9AE22}"/>
              </a:ext>
            </a:extLst>
          </p:cNvPr>
          <p:cNvSpPr>
            <a:spLocks noGrp="1"/>
          </p:cNvSpPr>
          <p:nvPr>
            <p:ph type="ftr" sz="quarter" idx="3"/>
          </p:nvPr>
        </p:nvSpPr>
        <p:spPr>
          <a:xfrm>
            <a:off x="7501045" y="6594265"/>
            <a:ext cx="3860800" cy="202143"/>
          </a:xfrm>
          <a:prstGeom prst="rect">
            <a:avLst/>
          </a:prstGeom>
        </p:spPr>
        <p:txBody>
          <a:bodyPr vert="horz" lIns="68681" tIns="34340" rIns="68681" bIns="34340" rtlCol="0" anchor="ctr"/>
          <a:lstStyle>
            <a:lvl1pPr algn="r">
              <a:defRPr sz="900" b="0" i="0">
                <a:solidFill>
                  <a:schemeClr val="accent1"/>
                </a:solidFill>
                <a:latin typeface="Tele-GroteskHal" pitchFamily="2" charset="0"/>
                <a:cs typeface="Tele-GroteskHal" pitchFamily="2" charset="0"/>
              </a:defRPr>
            </a:lvl1pPr>
          </a:lstStyle>
          <a:p>
            <a:r>
              <a:rPr lang="en-US"/>
              <a:t>T-Mobile Confidential</a:t>
            </a:r>
          </a:p>
        </p:txBody>
      </p:sp>
      <p:sp>
        <p:nvSpPr>
          <p:cNvPr id="11" name="Slide Number Placeholder 5">
            <a:extLst>
              <a:ext uri="{FF2B5EF4-FFF2-40B4-BE49-F238E27FC236}">
                <a16:creationId xmlns:a16="http://schemas.microsoft.com/office/drawing/2014/main" id="{754763E8-FA2B-9141-8ABC-5B7B38C2C35E}"/>
              </a:ext>
            </a:extLst>
          </p:cNvPr>
          <p:cNvSpPr txBox="1"/>
          <p:nvPr userDrawn="1"/>
        </p:nvSpPr>
        <p:spPr>
          <a:xfrm>
            <a:off x="11538677" y="6594265"/>
            <a:ext cx="621439" cy="202143"/>
          </a:xfrm>
          <a:prstGeom prst="rect">
            <a:avLst/>
          </a:prstGeom>
        </p:spPr>
        <p:txBody>
          <a:bodyPr vert="horz" lIns="68681" tIns="34340" rIns="68681" bIns="34340" rtlCol="0" anchor="ctr"/>
          <a:lstStyle>
            <a:defPPr>
              <a:defRPr lang="en-US"/>
            </a:defPPr>
            <a:lvl1pPr marL="0" algn="l" defTabSz="343403" rtl="0" eaLnBrk="1" latinLnBrk="0" hangingPunct="1">
              <a:defRPr sz="900" kern="1200">
                <a:solidFill>
                  <a:srgbClr val="FFFFFF"/>
                </a:solidFill>
                <a:latin typeface="Tele-GroteskHal" pitchFamily="2" charset="0"/>
                <a:ea typeface="+mn-ea"/>
                <a:cs typeface="+mn-cs"/>
              </a:defRPr>
            </a:lvl1pPr>
            <a:lvl2pPr marL="343403" algn="l" defTabSz="343403" rtl="0" eaLnBrk="1" latinLnBrk="0" hangingPunct="1">
              <a:defRPr sz="1400" kern="1200">
                <a:solidFill>
                  <a:schemeClr val="tx1"/>
                </a:solidFill>
                <a:latin typeface="+mn-lt"/>
                <a:ea typeface="+mn-ea"/>
                <a:cs typeface="+mn-cs"/>
              </a:defRPr>
            </a:lvl2pPr>
            <a:lvl3pPr marL="686806" algn="l" defTabSz="343403" rtl="0" eaLnBrk="1" latinLnBrk="0" hangingPunct="1">
              <a:defRPr sz="1400" kern="1200">
                <a:solidFill>
                  <a:schemeClr val="tx1"/>
                </a:solidFill>
                <a:latin typeface="+mn-lt"/>
                <a:ea typeface="+mn-ea"/>
                <a:cs typeface="+mn-cs"/>
              </a:defRPr>
            </a:lvl3pPr>
            <a:lvl4pPr marL="1030209" algn="l" defTabSz="343403" rtl="0" eaLnBrk="1" latinLnBrk="0" hangingPunct="1">
              <a:defRPr sz="1400" kern="1200">
                <a:solidFill>
                  <a:schemeClr val="tx1"/>
                </a:solidFill>
                <a:latin typeface="+mn-lt"/>
                <a:ea typeface="+mn-ea"/>
                <a:cs typeface="+mn-cs"/>
              </a:defRPr>
            </a:lvl4pPr>
            <a:lvl5pPr marL="1373612" algn="l" defTabSz="343403" rtl="0" eaLnBrk="1" latinLnBrk="0" hangingPunct="1">
              <a:defRPr sz="1400" kern="1200">
                <a:solidFill>
                  <a:schemeClr val="tx1"/>
                </a:solidFill>
                <a:latin typeface="+mn-lt"/>
                <a:ea typeface="+mn-ea"/>
                <a:cs typeface="+mn-cs"/>
              </a:defRPr>
            </a:lvl5pPr>
            <a:lvl6pPr marL="1717015" algn="l" defTabSz="343403" rtl="0" eaLnBrk="1" latinLnBrk="0" hangingPunct="1">
              <a:defRPr sz="1400" kern="1200">
                <a:solidFill>
                  <a:schemeClr val="tx1"/>
                </a:solidFill>
                <a:latin typeface="+mn-lt"/>
                <a:ea typeface="+mn-ea"/>
                <a:cs typeface="+mn-cs"/>
              </a:defRPr>
            </a:lvl6pPr>
            <a:lvl7pPr marL="2060418" algn="l" defTabSz="343403" rtl="0" eaLnBrk="1" latinLnBrk="0" hangingPunct="1">
              <a:defRPr sz="1400" kern="1200">
                <a:solidFill>
                  <a:schemeClr val="tx1"/>
                </a:solidFill>
                <a:latin typeface="+mn-lt"/>
                <a:ea typeface="+mn-ea"/>
                <a:cs typeface="+mn-cs"/>
              </a:defRPr>
            </a:lvl7pPr>
            <a:lvl8pPr marL="2403820" algn="l" defTabSz="343403" rtl="0" eaLnBrk="1" latinLnBrk="0" hangingPunct="1">
              <a:defRPr sz="1400" kern="1200">
                <a:solidFill>
                  <a:schemeClr val="tx1"/>
                </a:solidFill>
                <a:latin typeface="+mn-lt"/>
                <a:ea typeface="+mn-ea"/>
                <a:cs typeface="+mn-cs"/>
              </a:defRPr>
            </a:lvl8pPr>
            <a:lvl9pPr marL="2747223" algn="l" defTabSz="343403" rtl="0" eaLnBrk="1" latinLnBrk="0" hangingPunct="1">
              <a:defRPr sz="1400" kern="1200">
                <a:solidFill>
                  <a:schemeClr val="tx1"/>
                </a:solidFill>
                <a:latin typeface="+mn-lt"/>
                <a:ea typeface="+mn-ea"/>
                <a:cs typeface="+mn-cs"/>
              </a:defRPr>
            </a:lvl9pPr>
          </a:lstStyle>
          <a:p>
            <a:fld id="{1AF40C39-5108-E841-85F7-F0B9C0D30E8D}" type="slidenum">
              <a:rPr lang="en-US" sz="900" smtClean="0">
                <a:solidFill>
                  <a:schemeClr val="accent1"/>
                </a:solidFill>
              </a:rPr>
              <a:t>‹#›</a:t>
            </a:fld>
            <a:endParaRPr lang="en-US" sz="900">
              <a:solidFill>
                <a:schemeClr val="accent1"/>
              </a:solidFill>
            </a:endParaRPr>
          </a:p>
        </p:txBody>
      </p:sp>
      <p:sp>
        <p:nvSpPr>
          <p:cNvPr id="9" name="Rectangle 8">
            <a:extLst>
              <a:ext uri="{FF2B5EF4-FFF2-40B4-BE49-F238E27FC236}">
                <a16:creationId xmlns:a16="http://schemas.microsoft.com/office/drawing/2014/main" id="{DD976A96-FDDD-CA49-BC19-A51098E0EE07}"/>
              </a:ext>
            </a:extLst>
          </p:cNvPr>
          <p:cNvSpPr/>
          <p:nvPr userDrawn="1"/>
        </p:nvSpPr>
        <p:spPr>
          <a:xfrm>
            <a:off x="11395609" y="6682153"/>
            <a:ext cx="81287" cy="61931"/>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400"/>
          </a:p>
        </p:txBody>
      </p:sp>
      <p:pic>
        <p:nvPicPr>
          <p:cNvPr id="12" name="Picture 11" descr="A picture containing clock&#10;&#10;Description automatically generated">
            <a:extLst>
              <a:ext uri="{FF2B5EF4-FFF2-40B4-BE49-F238E27FC236}">
                <a16:creationId xmlns:a16="http://schemas.microsoft.com/office/drawing/2014/main" id="{F094B9AF-3E48-4853-B7F0-18E583D0EE0E}"/>
              </a:ext>
            </a:extLst>
          </p:cNvPr>
          <p:cNvPicPr>
            <a:picLocks noChangeAspect="1"/>
          </p:cNvPicPr>
          <p:nvPr userDrawn="1"/>
        </p:nvPicPr>
        <p:blipFill>
          <a:blip r:embed="rId10">
            <a:extLst>
              <a:ext uri="{28A0092B-C50C-407E-A947-70E740481C1C}">
                <a14:useLocalDpi xmlns:a14="http://schemas.microsoft.com/office/drawing/2010/main"/>
              </a:ext>
            </a:extLst>
          </a:blip>
          <a:srcRect l="-1"/>
          <a:stretch>
            <a:fillRect/>
          </a:stretch>
        </p:blipFill>
        <p:spPr>
          <a:xfrm>
            <a:off x="173112" y="6335464"/>
            <a:ext cx="339579" cy="413816"/>
          </a:xfrm>
          <a:prstGeom prst="rect">
            <a:avLst/>
          </a:prstGeom>
        </p:spPr>
      </p:pic>
    </p:spTree>
    <p:extLst>
      <p:ext uri="{BB962C8B-B14F-4D97-AF65-F5344CB8AC3E}">
        <p14:creationId xmlns:p14="http://schemas.microsoft.com/office/powerpoint/2010/main" val="3389053346"/>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4" r:id="rId7"/>
    <p:sldLayoutId id="2147484055" r:id="rId8"/>
  </p:sldLayoutIdLst>
  <p:transition/>
  <p:hf sldNum="0" hdr="0" dt="0"/>
  <p:txStyles>
    <p:titleStyle>
      <a:lvl1pPr algn="l" defTabSz="343378" rtl="0" eaLnBrk="1" latinLnBrk="0" hangingPunct="1">
        <a:spcBef>
          <a:spcPct val="0"/>
        </a:spcBef>
        <a:buNone/>
        <a:defRPr sz="4000" b="0" i="0" kern="1200">
          <a:solidFill>
            <a:srgbClr val="E20074"/>
          </a:solidFill>
          <a:latin typeface="TeleNeo Office ExtraBold" panose="020B0504040202090203" pitchFamily="34" charset="77"/>
          <a:ea typeface="+mj-ea"/>
          <a:cs typeface="TeleNeo Office ExtraBold" panose="020B0A04040202090203" pitchFamily="34" charset="0"/>
        </a:defRPr>
      </a:lvl1pPr>
    </p:titleStyle>
    <p:bodyStyle>
      <a:lvl1pPr marL="257534" indent="-257534" algn="l" defTabSz="343378" rtl="0" eaLnBrk="1" latinLnBrk="0" hangingPunct="1">
        <a:spcBef>
          <a:spcPct val="20000"/>
        </a:spcBef>
        <a:buClr>
          <a:schemeClr val="accent1"/>
        </a:buClr>
        <a:buFont typeface="Wingdings" panose="05000000000000000000" pitchFamily="2" charset="2"/>
        <a:buChar char="§"/>
        <a:defRPr sz="24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1pPr>
      <a:lvl2pPr marL="557989" indent="-214612" algn="l" defTabSz="343378" rtl="0" eaLnBrk="1" latinLnBrk="0" hangingPunct="1">
        <a:spcBef>
          <a:spcPct val="20000"/>
        </a:spcBef>
        <a:buClr>
          <a:schemeClr val="accent1"/>
        </a:buClr>
        <a:buFont typeface="Wingdings" panose="05000000000000000000" pitchFamily="2" charset="2"/>
        <a:buChar char="§"/>
        <a:defRPr sz="18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2pPr>
      <a:lvl3pPr marL="858443" indent="-171689" algn="l" defTabSz="343378" rtl="0" eaLnBrk="1" latinLnBrk="0" hangingPunct="1">
        <a:spcBef>
          <a:spcPct val="20000"/>
        </a:spcBef>
        <a:buClr>
          <a:schemeClr val="accent1"/>
        </a:buClr>
        <a:buFont typeface="Wingdings" panose="05000000000000000000" pitchFamily="2" charset="2"/>
        <a:buChar char="§"/>
        <a:defRPr sz="15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3pPr>
      <a:lvl4pPr marL="1201821" indent="-171689" algn="l" defTabSz="343378" rtl="0" eaLnBrk="1" latinLnBrk="0" hangingPunct="1">
        <a:spcBef>
          <a:spcPct val="20000"/>
        </a:spcBef>
        <a:buClr>
          <a:schemeClr val="accent1"/>
        </a:buClr>
        <a:buFont typeface="Wingdings" panose="05000000000000000000" pitchFamily="2" charset="2"/>
        <a:buChar char="§"/>
        <a:defRPr sz="1200" b="0" i="0" kern="1200">
          <a:solidFill>
            <a:schemeClr val="tx1">
              <a:lumMod val="85000"/>
              <a:lumOff val="15000"/>
            </a:schemeClr>
          </a:solidFill>
          <a:latin typeface="TeleNeo Office" panose="020B0504040202090203" pitchFamily="34" charset="77"/>
          <a:ea typeface="+mn-ea"/>
          <a:cs typeface="Arial" panose="020B0604020202020204" pitchFamily="34" charset="0"/>
        </a:defRPr>
      </a:lvl4pPr>
      <a:lvl5pPr marL="1545197" indent="-171689" algn="l" defTabSz="343378" rtl="0" eaLnBrk="1" latinLnBrk="0" hangingPunct="1">
        <a:spcBef>
          <a:spcPct val="20000"/>
        </a:spcBef>
        <a:buClr>
          <a:schemeClr val="accent1"/>
        </a:buClr>
        <a:buFont typeface="Wingdings" panose="05000000000000000000" pitchFamily="2" charset="2"/>
        <a:buChar char="§"/>
        <a:defRPr sz="1200" b="0" i="0" kern="1200">
          <a:solidFill>
            <a:schemeClr val="tx1">
              <a:lumMod val="75000"/>
              <a:lumOff val="25000"/>
            </a:schemeClr>
          </a:solidFill>
          <a:latin typeface="+mn-lt"/>
          <a:ea typeface="+mn-ea"/>
          <a:cs typeface="Arial" panose="020B0604020202020204" pitchFamily="34" charset="0"/>
        </a:defRPr>
      </a:lvl5pPr>
      <a:lvl6pPr marL="1888575" indent="-171689" algn="l" defTabSz="343378" rtl="0" eaLnBrk="1" latinLnBrk="0" hangingPunct="1">
        <a:spcBef>
          <a:spcPct val="20000"/>
        </a:spcBef>
        <a:buFont typeface="Arial"/>
        <a:buChar char="•"/>
        <a:defRPr sz="1500" kern="1200">
          <a:solidFill>
            <a:schemeClr val="tx1"/>
          </a:solidFill>
          <a:latin typeface="+mn-lt"/>
          <a:ea typeface="+mn-ea"/>
          <a:cs typeface="+mn-cs"/>
        </a:defRPr>
      </a:lvl6pPr>
      <a:lvl7pPr marL="2231951" indent="-171689" algn="l" defTabSz="343378" rtl="0" eaLnBrk="1" latinLnBrk="0" hangingPunct="1">
        <a:spcBef>
          <a:spcPct val="20000"/>
        </a:spcBef>
        <a:buFont typeface="Arial"/>
        <a:buChar char="•"/>
        <a:defRPr sz="1500" kern="1200">
          <a:solidFill>
            <a:schemeClr val="tx1"/>
          </a:solidFill>
          <a:latin typeface="+mn-lt"/>
          <a:ea typeface="+mn-ea"/>
          <a:cs typeface="+mn-cs"/>
        </a:defRPr>
      </a:lvl7pPr>
      <a:lvl8pPr marL="2575329" indent="-171689" algn="l" defTabSz="343378" rtl="0" eaLnBrk="1" latinLnBrk="0" hangingPunct="1">
        <a:spcBef>
          <a:spcPct val="20000"/>
        </a:spcBef>
        <a:buFont typeface="Arial"/>
        <a:buChar char="•"/>
        <a:defRPr sz="1500" kern="1200">
          <a:solidFill>
            <a:schemeClr val="tx1"/>
          </a:solidFill>
          <a:latin typeface="+mn-lt"/>
          <a:ea typeface="+mn-ea"/>
          <a:cs typeface="+mn-cs"/>
        </a:defRPr>
      </a:lvl8pPr>
      <a:lvl9pPr marL="2918706" indent="-171689" algn="l" defTabSz="343378"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378" rtl="0" eaLnBrk="1" latinLnBrk="0" hangingPunct="1">
        <a:defRPr sz="1400" kern="1200">
          <a:solidFill>
            <a:schemeClr val="tx1"/>
          </a:solidFill>
          <a:latin typeface="+mn-lt"/>
          <a:ea typeface="+mn-ea"/>
          <a:cs typeface="+mn-cs"/>
        </a:defRPr>
      </a:lvl1pPr>
      <a:lvl2pPr marL="343378" algn="l" defTabSz="343378" rtl="0" eaLnBrk="1" latinLnBrk="0" hangingPunct="1">
        <a:defRPr sz="1400" kern="1200">
          <a:solidFill>
            <a:schemeClr val="tx1"/>
          </a:solidFill>
          <a:latin typeface="+mn-lt"/>
          <a:ea typeface="+mn-ea"/>
          <a:cs typeface="+mn-cs"/>
        </a:defRPr>
      </a:lvl2pPr>
      <a:lvl3pPr marL="686755" algn="l" defTabSz="343378" rtl="0" eaLnBrk="1" latinLnBrk="0" hangingPunct="1">
        <a:defRPr sz="1400" kern="1200">
          <a:solidFill>
            <a:schemeClr val="tx1"/>
          </a:solidFill>
          <a:latin typeface="+mn-lt"/>
          <a:ea typeface="+mn-ea"/>
          <a:cs typeface="+mn-cs"/>
        </a:defRPr>
      </a:lvl3pPr>
      <a:lvl4pPr marL="1030133" algn="l" defTabSz="343378" rtl="0" eaLnBrk="1" latinLnBrk="0" hangingPunct="1">
        <a:defRPr sz="1400" kern="1200">
          <a:solidFill>
            <a:schemeClr val="tx1"/>
          </a:solidFill>
          <a:latin typeface="+mn-lt"/>
          <a:ea typeface="+mn-ea"/>
          <a:cs typeface="+mn-cs"/>
        </a:defRPr>
      </a:lvl4pPr>
      <a:lvl5pPr marL="1373510" algn="l" defTabSz="343378" rtl="0" eaLnBrk="1" latinLnBrk="0" hangingPunct="1">
        <a:defRPr sz="1400" kern="1200">
          <a:solidFill>
            <a:schemeClr val="tx1"/>
          </a:solidFill>
          <a:latin typeface="+mn-lt"/>
          <a:ea typeface="+mn-ea"/>
          <a:cs typeface="+mn-cs"/>
        </a:defRPr>
      </a:lvl5pPr>
      <a:lvl6pPr marL="1716886" algn="l" defTabSz="343378" rtl="0" eaLnBrk="1" latinLnBrk="0" hangingPunct="1">
        <a:defRPr sz="1400" kern="1200">
          <a:solidFill>
            <a:schemeClr val="tx1"/>
          </a:solidFill>
          <a:latin typeface="+mn-lt"/>
          <a:ea typeface="+mn-ea"/>
          <a:cs typeface="+mn-cs"/>
        </a:defRPr>
      </a:lvl6pPr>
      <a:lvl7pPr marL="2060263" algn="l" defTabSz="343378" rtl="0" eaLnBrk="1" latinLnBrk="0" hangingPunct="1">
        <a:defRPr sz="1400" kern="1200">
          <a:solidFill>
            <a:schemeClr val="tx1"/>
          </a:solidFill>
          <a:latin typeface="+mn-lt"/>
          <a:ea typeface="+mn-ea"/>
          <a:cs typeface="+mn-cs"/>
        </a:defRPr>
      </a:lvl7pPr>
      <a:lvl8pPr marL="2403640" algn="l" defTabSz="343378" rtl="0" eaLnBrk="1" latinLnBrk="0" hangingPunct="1">
        <a:defRPr sz="1400" kern="1200">
          <a:solidFill>
            <a:schemeClr val="tx1"/>
          </a:solidFill>
          <a:latin typeface="+mn-lt"/>
          <a:ea typeface="+mn-ea"/>
          <a:cs typeface="+mn-cs"/>
        </a:defRPr>
      </a:lvl8pPr>
      <a:lvl9pPr marL="2747018" algn="l" defTabSz="34337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43845" y="195077"/>
            <a:ext cx="11901387" cy="862407"/>
          </a:xfrm>
        </p:spPr>
        <p:txBody>
          <a:bodyPr/>
          <a:lstStyle/>
          <a:p>
            <a:pPr algn="ctr"/>
            <a:r>
              <a:rPr lang="en-US" dirty="0">
                <a:solidFill>
                  <a:schemeClr val="accent1"/>
                </a:solidFill>
              </a:rPr>
              <a:t>T-Mobile Rack- Power Distribution</a:t>
            </a:r>
            <a:endParaRPr lang="en-US" dirty="0">
              <a:solidFill>
                <a:schemeClr val="tx1"/>
              </a:solidFill>
            </a:endParaRPr>
          </a:p>
        </p:txBody>
      </p:sp>
      <p:cxnSp>
        <p:nvCxnSpPr>
          <p:cNvPr id="106" name="Straight Connector 105">
            <a:extLst>
              <a:ext uri="{FF2B5EF4-FFF2-40B4-BE49-F238E27FC236}">
                <a16:creationId xmlns:a16="http://schemas.microsoft.com/office/drawing/2014/main" id="{7B999BEA-83FE-8F4C-56B9-37F68E4AFA47}"/>
              </a:ext>
            </a:extLst>
          </p:cNvPr>
          <p:cNvCxnSpPr/>
          <p:nvPr/>
        </p:nvCxnSpPr>
        <p:spPr>
          <a:xfrm>
            <a:off x="4604214" y="932374"/>
            <a:ext cx="12238" cy="5570638"/>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A58C859-7820-4190-1A56-AF5AB66864E1}"/>
              </a:ext>
            </a:extLst>
          </p:cNvPr>
          <p:cNvSpPr/>
          <p:nvPr/>
        </p:nvSpPr>
        <p:spPr>
          <a:xfrm>
            <a:off x="1146301" y="405196"/>
            <a:ext cx="636327" cy="800219"/>
          </a:xfrm>
          <a:prstGeom prst="rect">
            <a:avLst/>
          </a:prstGeom>
        </p:spPr>
        <p:txBody>
          <a:bodyPr wrap="square" lIns="91440" tIns="45720" rIns="91440" bIns="45720" anchor="t">
            <a:spAutoFit/>
          </a:bodyPr>
          <a:lstStyle/>
          <a:p>
            <a:pPr defTabSz="685800"/>
            <a:r>
              <a:rPr lang="en-US" sz="800" b="1" dirty="0">
                <a:solidFill>
                  <a:schemeClr val="tx1">
                    <a:lumMod val="65000"/>
                    <a:lumOff val="35000"/>
                  </a:schemeClr>
                </a:solidFill>
              </a:rPr>
              <a:t>3” Conduit for Tyco</a:t>
            </a:r>
          </a:p>
          <a:p>
            <a:pPr defTabSz="685800"/>
            <a:endParaRPr lang="en-US" sz="1000" b="1" dirty="0">
              <a:solidFill>
                <a:schemeClr val="tx1">
                  <a:lumMod val="65000"/>
                  <a:lumOff val="35000"/>
                </a:schemeClr>
              </a:solidFill>
            </a:endParaRPr>
          </a:p>
          <a:p>
            <a:pPr marL="171450" indent="-171450" defTabSz="685800">
              <a:buFont typeface="Arial" panose="020B0604020202020204" pitchFamily="34" charset="0"/>
              <a:buChar char="•"/>
            </a:pPr>
            <a:endParaRPr lang="en-US" sz="1000" b="1" dirty="0">
              <a:solidFill>
                <a:schemeClr val="tx1">
                  <a:lumMod val="65000"/>
                  <a:lumOff val="35000"/>
                </a:schemeClr>
              </a:solidFill>
            </a:endParaRPr>
          </a:p>
          <a:p>
            <a:pPr defTabSz="685800"/>
            <a:endParaRPr lang="en-US" sz="1000" b="1" dirty="0">
              <a:solidFill>
                <a:schemeClr val="tx1">
                  <a:lumMod val="65000"/>
                  <a:lumOff val="35000"/>
                </a:schemeClr>
              </a:solidFill>
            </a:endParaRPr>
          </a:p>
        </p:txBody>
      </p:sp>
      <p:pic>
        <p:nvPicPr>
          <p:cNvPr id="18" name="Picture 17" descr="A blueprint of a machine&#10;&#10;Description automatically generated">
            <a:extLst>
              <a:ext uri="{FF2B5EF4-FFF2-40B4-BE49-F238E27FC236}">
                <a16:creationId xmlns:a16="http://schemas.microsoft.com/office/drawing/2014/main" id="{DAC84DFE-A2A4-4541-FD92-9D483A12571F}"/>
              </a:ext>
            </a:extLst>
          </p:cNvPr>
          <p:cNvPicPr>
            <a:picLocks noChangeAspect="1"/>
          </p:cNvPicPr>
          <p:nvPr/>
        </p:nvPicPr>
        <p:blipFill>
          <a:blip r:embed="rId3"/>
          <a:stretch>
            <a:fillRect/>
          </a:stretch>
        </p:blipFill>
        <p:spPr>
          <a:xfrm>
            <a:off x="221277" y="683100"/>
            <a:ext cx="3767480" cy="5039407"/>
          </a:xfrm>
          <a:prstGeom prst="rect">
            <a:avLst/>
          </a:prstGeom>
        </p:spPr>
      </p:pic>
      <p:pic>
        <p:nvPicPr>
          <p:cNvPr id="29" name="Picture 28">
            <a:extLst>
              <a:ext uri="{FF2B5EF4-FFF2-40B4-BE49-F238E27FC236}">
                <a16:creationId xmlns:a16="http://schemas.microsoft.com/office/drawing/2014/main" id="{E1471E50-E13C-4979-B84C-032CB4FA4E61}"/>
              </a:ext>
            </a:extLst>
          </p:cNvPr>
          <p:cNvPicPr>
            <a:picLocks noChangeAspect="1"/>
          </p:cNvPicPr>
          <p:nvPr/>
        </p:nvPicPr>
        <p:blipFill>
          <a:blip r:embed="rId4"/>
          <a:stretch>
            <a:fillRect/>
          </a:stretch>
        </p:blipFill>
        <p:spPr>
          <a:xfrm>
            <a:off x="4816215" y="934938"/>
            <a:ext cx="146845" cy="3721272"/>
          </a:xfrm>
          <a:prstGeom prst="rect">
            <a:avLst/>
          </a:prstGeom>
        </p:spPr>
      </p:pic>
      <p:pic>
        <p:nvPicPr>
          <p:cNvPr id="30" name="Picture 29">
            <a:extLst>
              <a:ext uri="{FF2B5EF4-FFF2-40B4-BE49-F238E27FC236}">
                <a16:creationId xmlns:a16="http://schemas.microsoft.com/office/drawing/2014/main" id="{5E331389-9929-C103-EEA5-8266154DA7CB}"/>
              </a:ext>
            </a:extLst>
          </p:cNvPr>
          <p:cNvPicPr>
            <a:picLocks noChangeAspect="1"/>
          </p:cNvPicPr>
          <p:nvPr/>
        </p:nvPicPr>
        <p:blipFill>
          <a:blip r:embed="rId4"/>
          <a:stretch>
            <a:fillRect/>
          </a:stretch>
        </p:blipFill>
        <p:spPr>
          <a:xfrm>
            <a:off x="4968615" y="1087338"/>
            <a:ext cx="146845" cy="3721272"/>
          </a:xfrm>
          <a:prstGeom prst="rect">
            <a:avLst/>
          </a:prstGeom>
        </p:spPr>
      </p:pic>
      <p:pic>
        <p:nvPicPr>
          <p:cNvPr id="40" name="Picture 39">
            <a:extLst>
              <a:ext uri="{FF2B5EF4-FFF2-40B4-BE49-F238E27FC236}">
                <a16:creationId xmlns:a16="http://schemas.microsoft.com/office/drawing/2014/main" id="{8B840CD9-31FB-69E4-C2D8-5B6B58EA0BAD}"/>
              </a:ext>
            </a:extLst>
          </p:cNvPr>
          <p:cNvPicPr>
            <a:picLocks noChangeAspect="1"/>
          </p:cNvPicPr>
          <p:nvPr/>
        </p:nvPicPr>
        <p:blipFill>
          <a:blip r:embed="rId5"/>
          <a:stretch>
            <a:fillRect/>
          </a:stretch>
        </p:blipFill>
        <p:spPr>
          <a:xfrm>
            <a:off x="5365887" y="5879990"/>
            <a:ext cx="3276873" cy="333989"/>
          </a:xfrm>
          <a:prstGeom prst="rect">
            <a:avLst/>
          </a:prstGeom>
        </p:spPr>
      </p:pic>
      <p:pic>
        <p:nvPicPr>
          <p:cNvPr id="45" name="Picture 44">
            <a:extLst>
              <a:ext uri="{FF2B5EF4-FFF2-40B4-BE49-F238E27FC236}">
                <a16:creationId xmlns:a16="http://schemas.microsoft.com/office/drawing/2014/main" id="{041C89B0-0045-ACFC-ABD9-3502FF86C9D2}"/>
              </a:ext>
            </a:extLst>
          </p:cNvPr>
          <p:cNvPicPr>
            <a:picLocks noChangeAspect="1"/>
          </p:cNvPicPr>
          <p:nvPr/>
        </p:nvPicPr>
        <p:blipFill>
          <a:blip r:embed="rId5"/>
          <a:stretch>
            <a:fillRect/>
          </a:stretch>
        </p:blipFill>
        <p:spPr>
          <a:xfrm>
            <a:off x="5644398" y="6195458"/>
            <a:ext cx="3276873" cy="333989"/>
          </a:xfrm>
          <a:prstGeom prst="rect">
            <a:avLst/>
          </a:prstGeom>
        </p:spPr>
      </p:pic>
      <p:cxnSp>
        <p:nvCxnSpPr>
          <p:cNvPr id="27" name="Elbow Connector 12">
            <a:extLst>
              <a:ext uri="{FF2B5EF4-FFF2-40B4-BE49-F238E27FC236}">
                <a16:creationId xmlns:a16="http://schemas.microsoft.com/office/drawing/2014/main" id="{F19B09B7-E34E-5A81-E46E-A3D12EF6F73F}"/>
              </a:ext>
            </a:extLst>
          </p:cNvPr>
          <p:cNvCxnSpPr>
            <a:cxnSpLocks/>
          </p:cNvCxnSpPr>
          <p:nvPr/>
        </p:nvCxnSpPr>
        <p:spPr>
          <a:xfrm flipV="1">
            <a:off x="2374710" y="1070980"/>
            <a:ext cx="2410006" cy="1672220"/>
          </a:xfrm>
          <a:prstGeom prst="bentConnector3">
            <a:avLst>
              <a:gd name="adj1" fmla="val 50000"/>
            </a:avLst>
          </a:prstGeom>
          <a:ln w="9525">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Elbow Connector 12">
            <a:extLst>
              <a:ext uri="{FF2B5EF4-FFF2-40B4-BE49-F238E27FC236}">
                <a16:creationId xmlns:a16="http://schemas.microsoft.com/office/drawing/2014/main" id="{C3BACD05-49F0-FAED-C237-585D19EFBDDF}"/>
              </a:ext>
            </a:extLst>
          </p:cNvPr>
          <p:cNvCxnSpPr>
            <a:cxnSpLocks/>
            <a:endCxn id="30" idx="0"/>
          </p:cNvCxnSpPr>
          <p:nvPr/>
        </p:nvCxnSpPr>
        <p:spPr>
          <a:xfrm flipV="1">
            <a:off x="2383427" y="1087338"/>
            <a:ext cx="2658611" cy="2022697"/>
          </a:xfrm>
          <a:prstGeom prst="bentConnector4">
            <a:avLst>
              <a:gd name="adj1" fmla="val 48619"/>
              <a:gd name="adj2" fmla="val 111302"/>
            </a:avLst>
          </a:prstGeom>
          <a:ln w="9525">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Elbow Connector 12">
            <a:extLst>
              <a:ext uri="{FF2B5EF4-FFF2-40B4-BE49-F238E27FC236}">
                <a16:creationId xmlns:a16="http://schemas.microsoft.com/office/drawing/2014/main" id="{B6C2E5F4-334E-AD81-66E6-7471BEAD770B}"/>
              </a:ext>
            </a:extLst>
          </p:cNvPr>
          <p:cNvCxnSpPr>
            <a:cxnSpLocks/>
            <a:endCxn id="40" idx="1"/>
          </p:cNvCxnSpPr>
          <p:nvPr/>
        </p:nvCxnSpPr>
        <p:spPr>
          <a:xfrm>
            <a:off x="2403044" y="3510062"/>
            <a:ext cx="2962843" cy="2536923"/>
          </a:xfrm>
          <a:prstGeom prst="bentConnector3">
            <a:avLst>
              <a:gd name="adj1" fmla="val 38641"/>
            </a:avLst>
          </a:prstGeom>
          <a:ln w="9525">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Elbow Connector 12">
            <a:extLst>
              <a:ext uri="{FF2B5EF4-FFF2-40B4-BE49-F238E27FC236}">
                <a16:creationId xmlns:a16="http://schemas.microsoft.com/office/drawing/2014/main" id="{C37E8333-8BF2-0B4F-8261-3A835102C21E}"/>
              </a:ext>
            </a:extLst>
          </p:cNvPr>
          <p:cNvCxnSpPr>
            <a:cxnSpLocks/>
            <a:endCxn id="45" idx="1"/>
          </p:cNvCxnSpPr>
          <p:nvPr/>
        </p:nvCxnSpPr>
        <p:spPr>
          <a:xfrm>
            <a:off x="2397745" y="3974960"/>
            <a:ext cx="3246653" cy="2387493"/>
          </a:xfrm>
          <a:prstGeom prst="bentConnector3">
            <a:avLst>
              <a:gd name="adj1" fmla="val 38265"/>
            </a:avLst>
          </a:prstGeom>
          <a:ln w="9525">
            <a:solidFill>
              <a:schemeClr val="accent1"/>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3" name="Picture 82">
            <a:extLst>
              <a:ext uri="{FF2B5EF4-FFF2-40B4-BE49-F238E27FC236}">
                <a16:creationId xmlns:a16="http://schemas.microsoft.com/office/drawing/2014/main" id="{5E3950E8-521E-BC16-51D8-F67C566FC29F}"/>
              </a:ext>
            </a:extLst>
          </p:cNvPr>
          <p:cNvPicPr>
            <a:picLocks noChangeAspect="1"/>
          </p:cNvPicPr>
          <p:nvPr/>
        </p:nvPicPr>
        <p:blipFill>
          <a:blip r:embed="rId6"/>
          <a:stretch>
            <a:fillRect/>
          </a:stretch>
        </p:blipFill>
        <p:spPr>
          <a:xfrm>
            <a:off x="5746601" y="738938"/>
            <a:ext cx="1501906" cy="1120581"/>
          </a:xfrm>
          <a:prstGeom prst="rect">
            <a:avLst/>
          </a:prstGeom>
        </p:spPr>
      </p:pic>
      <p:cxnSp>
        <p:nvCxnSpPr>
          <p:cNvPr id="84" name="Elbow Connector 12">
            <a:extLst>
              <a:ext uri="{FF2B5EF4-FFF2-40B4-BE49-F238E27FC236}">
                <a16:creationId xmlns:a16="http://schemas.microsoft.com/office/drawing/2014/main" id="{D1D87EBD-353B-1F5A-AC9C-2BD4E7D41F96}"/>
              </a:ext>
            </a:extLst>
          </p:cNvPr>
          <p:cNvCxnSpPr>
            <a:cxnSpLocks/>
          </p:cNvCxnSpPr>
          <p:nvPr/>
        </p:nvCxnSpPr>
        <p:spPr>
          <a:xfrm flipV="1">
            <a:off x="1530350" y="755512"/>
            <a:ext cx="4216250" cy="1887606"/>
          </a:xfrm>
          <a:prstGeom prst="bentConnector3">
            <a:avLst>
              <a:gd name="adj1" fmla="val 60693"/>
            </a:avLst>
          </a:prstGeom>
          <a:ln w="9525">
            <a:solidFill>
              <a:srgbClr val="00B05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1" name="Picture 90">
            <a:extLst>
              <a:ext uri="{FF2B5EF4-FFF2-40B4-BE49-F238E27FC236}">
                <a16:creationId xmlns:a16="http://schemas.microsoft.com/office/drawing/2014/main" id="{E6A8A9F1-B44D-23AC-1E8C-0F37E9A52E3B}"/>
              </a:ext>
            </a:extLst>
          </p:cNvPr>
          <p:cNvPicPr>
            <a:picLocks noChangeAspect="1"/>
          </p:cNvPicPr>
          <p:nvPr/>
        </p:nvPicPr>
        <p:blipFill>
          <a:blip r:embed="rId7"/>
          <a:stretch>
            <a:fillRect/>
          </a:stretch>
        </p:blipFill>
        <p:spPr>
          <a:xfrm>
            <a:off x="7248507" y="738938"/>
            <a:ext cx="1524374" cy="1120580"/>
          </a:xfrm>
          <a:prstGeom prst="rect">
            <a:avLst/>
          </a:prstGeom>
        </p:spPr>
      </p:pic>
      <p:pic>
        <p:nvPicPr>
          <p:cNvPr id="93" name="Picture 92">
            <a:extLst>
              <a:ext uri="{FF2B5EF4-FFF2-40B4-BE49-F238E27FC236}">
                <a16:creationId xmlns:a16="http://schemas.microsoft.com/office/drawing/2014/main" id="{E5F75596-FA29-E48C-D30F-C75933DEA948}"/>
              </a:ext>
            </a:extLst>
          </p:cNvPr>
          <p:cNvPicPr>
            <a:picLocks noChangeAspect="1"/>
          </p:cNvPicPr>
          <p:nvPr/>
        </p:nvPicPr>
        <p:blipFill>
          <a:blip r:embed="rId8"/>
          <a:stretch>
            <a:fillRect/>
          </a:stretch>
        </p:blipFill>
        <p:spPr>
          <a:xfrm>
            <a:off x="5745868" y="1876093"/>
            <a:ext cx="3029281" cy="1508458"/>
          </a:xfrm>
          <a:prstGeom prst="rect">
            <a:avLst/>
          </a:prstGeom>
        </p:spPr>
      </p:pic>
      <p:sp>
        <p:nvSpPr>
          <p:cNvPr id="94" name="Rectangle 93">
            <a:extLst>
              <a:ext uri="{FF2B5EF4-FFF2-40B4-BE49-F238E27FC236}">
                <a16:creationId xmlns:a16="http://schemas.microsoft.com/office/drawing/2014/main" id="{B6C2C739-ECF4-6BB5-2298-427F2BC15EB1}"/>
              </a:ext>
            </a:extLst>
          </p:cNvPr>
          <p:cNvSpPr/>
          <p:nvPr/>
        </p:nvSpPr>
        <p:spPr>
          <a:xfrm>
            <a:off x="3727043" y="4255417"/>
            <a:ext cx="2019555" cy="1015663"/>
          </a:xfrm>
          <a:prstGeom prst="rect">
            <a:avLst/>
          </a:prstGeom>
        </p:spPr>
        <p:txBody>
          <a:bodyPr wrap="square" lIns="91440" tIns="45720" rIns="91440" bIns="45720" anchor="t">
            <a:spAutoFit/>
          </a:bodyPr>
          <a:lstStyle/>
          <a:p>
            <a:pPr defTabSz="685800"/>
            <a:r>
              <a:rPr lang="en-US" sz="1000" b="1" dirty="0">
                <a:solidFill>
                  <a:schemeClr val="tx1">
                    <a:lumMod val="65000"/>
                    <a:lumOff val="35000"/>
                  </a:schemeClr>
                </a:solidFill>
              </a:rPr>
              <a:t>Vertical PDUs to be              used for all non-network                      hardware (Tyco, Mood Media,              </a:t>
            </a:r>
            <a:r>
              <a:rPr lang="en-US" sz="1000" b="1" dirty="0" err="1">
                <a:solidFill>
                  <a:schemeClr val="tx1">
                    <a:lumMod val="65000"/>
                    <a:lumOff val="35000"/>
                  </a:schemeClr>
                </a:solidFill>
              </a:rPr>
              <a:t>etc</a:t>
            </a:r>
            <a:r>
              <a:rPr lang="en-US" sz="1000" b="1" dirty="0">
                <a:solidFill>
                  <a:schemeClr val="tx1">
                    <a:lumMod val="65000"/>
                    <a:lumOff val="35000"/>
                  </a:schemeClr>
                </a:solidFill>
              </a:rPr>
              <a:t>)</a:t>
            </a:r>
          </a:p>
          <a:p>
            <a:pPr defTabSz="685800"/>
            <a:endParaRPr lang="en-US" sz="1000" b="1" dirty="0">
              <a:solidFill>
                <a:schemeClr val="tx1">
                  <a:lumMod val="65000"/>
                  <a:lumOff val="35000"/>
                </a:schemeClr>
              </a:solidFill>
            </a:endParaRPr>
          </a:p>
          <a:p>
            <a:pPr marL="171450" indent="-171450" defTabSz="685800">
              <a:buFont typeface="Arial" panose="020B0604020202020204" pitchFamily="34" charset="0"/>
              <a:buChar char="•"/>
            </a:pPr>
            <a:endParaRPr lang="en-US" sz="1000" b="1" dirty="0">
              <a:solidFill>
                <a:schemeClr val="tx1">
                  <a:lumMod val="65000"/>
                  <a:lumOff val="35000"/>
                </a:schemeClr>
              </a:solidFill>
            </a:endParaRPr>
          </a:p>
          <a:p>
            <a:pPr defTabSz="685800"/>
            <a:endParaRPr lang="en-US" sz="1000" b="1" dirty="0">
              <a:solidFill>
                <a:schemeClr val="tx1">
                  <a:lumMod val="65000"/>
                  <a:lumOff val="35000"/>
                </a:schemeClr>
              </a:solidFill>
            </a:endParaRPr>
          </a:p>
        </p:txBody>
      </p:sp>
      <p:sp>
        <p:nvSpPr>
          <p:cNvPr id="95" name="Rectangle 94">
            <a:extLst>
              <a:ext uri="{FF2B5EF4-FFF2-40B4-BE49-F238E27FC236}">
                <a16:creationId xmlns:a16="http://schemas.microsoft.com/office/drawing/2014/main" id="{DEE96C67-6DD8-5162-0AF3-AF487F410662}"/>
              </a:ext>
            </a:extLst>
          </p:cNvPr>
          <p:cNvSpPr/>
          <p:nvPr/>
        </p:nvSpPr>
        <p:spPr>
          <a:xfrm>
            <a:off x="8921271" y="5882132"/>
            <a:ext cx="2211806" cy="1015663"/>
          </a:xfrm>
          <a:prstGeom prst="rect">
            <a:avLst/>
          </a:prstGeom>
        </p:spPr>
        <p:txBody>
          <a:bodyPr wrap="square" lIns="91440" tIns="45720" rIns="91440" bIns="45720" anchor="t">
            <a:spAutoFit/>
          </a:bodyPr>
          <a:lstStyle/>
          <a:p>
            <a:pPr defTabSz="685800"/>
            <a:r>
              <a:rPr lang="en-US" sz="1000" b="1" dirty="0">
                <a:solidFill>
                  <a:schemeClr val="tx1">
                    <a:lumMod val="65000"/>
                    <a:lumOff val="35000"/>
                  </a:schemeClr>
                </a:solidFill>
              </a:rPr>
              <a:t>Horizonal Networked PDUs to be used for Routers/Switches, </a:t>
            </a:r>
            <a:r>
              <a:rPr lang="en-US" sz="1000" b="1" dirty="0" err="1">
                <a:solidFill>
                  <a:schemeClr val="tx1">
                    <a:lumMod val="65000"/>
                    <a:lumOff val="35000"/>
                  </a:schemeClr>
                </a:solidFill>
              </a:rPr>
              <a:t>CradlePoint</a:t>
            </a:r>
            <a:r>
              <a:rPr lang="en-US" sz="1000" b="1" dirty="0">
                <a:solidFill>
                  <a:schemeClr val="tx1">
                    <a:lumMod val="65000"/>
                    <a:lumOff val="35000"/>
                  </a:schemeClr>
                </a:solidFill>
              </a:rPr>
              <a:t>.  (Telco modems too if applicable)</a:t>
            </a:r>
          </a:p>
          <a:p>
            <a:pPr defTabSz="685800"/>
            <a:endParaRPr lang="en-US" sz="1000" b="1" dirty="0">
              <a:solidFill>
                <a:schemeClr val="tx1">
                  <a:lumMod val="65000"/>
                  <a:lumOff val="35000"/>
                </a:schemeClr>
              </a:solidFill>
            </a:endParaRPr>
          </a:p>
          <a:p>
            <a:pPr marL="171450" indent="-171450" defTabSz="685800">
              <a:buFont typeface="Arial" panose="020B0604020202020204" pitchFamily="34" charset="0"/>
              <a:buChar char="•"/>
            </a:pPr>
            <a:endParaRPr lang="en-US" sz="1000" b="1" dirty="0">
              <a:solidFill>
                <a:schemeClr val="tx1">
                  <a:lumMod val="65000"/>
                  <a:lumOff val="35000"/>
                </a:schemeClr>
              </a:solidFill>
            </a:endParaRPr>
          </a:p>
          <a:p>
            <a:pPr defTabSz="685800"/>
            <a:endParaRPr lang="en-US" sz="1000" b="1" dirty="0">
              <a:solidFill>
                <a:schemeClr val="tx1">
                  <a:lumMod val="65000"/>
                  <a:lumOff val="35000"/>
                </a:schemeClr>
              </a:solidFill>
            </a:endParaRPr>
          </a:p>
        </p:txBody>
      </p:sp>
      <p:sp>
        <p:nvSpPr>
          <p:cNvPr id="96" name="Rectangle 95">
            <a:extLst>
              <a:ext uri="{FF2B5EF4-FFF2-40B4-BE49-F238E27FC236}">
                <a16:creationId xmlns:a16="http://schemas.microsoft.com/office/drawing/2014/main" id="{0D62B63F-50DE-8FF5-68D1-4767C407FF29}"/>
              </a:ext>
            </a:extLst>
          </p:cNvPr>
          <p:cNvSpPr/>
          <p:nvPr/>
        </p:nvSpPr>
        <p:spPr>
          <a:xfrm>
            <a:off x="8843273" y="683100"/>
            <a:ext cx="2211806" cy="2092881"/>
          </a:xfrm>
          <a:prstGeom prst="rect">
            <a:avLst/>
          </a:prstGeom>
        </p:spPr>
        <p:txBody>
          <a:bodyPr wrap="square" lIns="91440" tIns="45720" rIns="91440" bIns="45720" anchor="t">
            <a:spAutoFit/>
          </a:bodyPr>
          <a:lstStyle/>
          <a:p>
            <a:pPr defTabSz="685800"/>
            <a:r>
              <a:rPr lang="en-US" sz="1000" b="1" dirty="0">
                <a:solidFill>
                  <a:schemeClr val="tx1">
                    <a:lumMod val="65000"/>
                    <a:lumOff val="35000"/>
                  </a:schemeClr>
                </a:solidFill>
              </a:rPr>
              <a:t>5G and Small Cells hardware should have their own dedicated and labeled quad at the backboard that no other equipment should be plugged in to.</a:t>
            </a:r>
          </a:p>
          <a:p>
            <a:pPr defTabSz="685800"/>
            <a:endParaRPr lang="en-US" sz="1000" b="1" dirty="0">
              <a:solidFill>
                <a:schemeClr val="tx1">
                  <a:lumMod val="65000"/>
                  <a:lumOff val="35000"/>
                </a:schemeClr>
              </a:solidFill>
            </a:endParaRPr>
          </a:p>
          <a:p>
            <a:pPr defTabSz="685800"/>
            <a:r>
              <a:rPr lang="en-US" sz="1000" b="1" dirty="0">
                <a:solidFill>
                  <a:srgbClr val="FF0000"/>
                </a:solidFill>
              </a:rPr>
              <a:t>This equipment should never be touched or unplugged by Retail Technology or powered off at the breaker by the GC.- Reach out to your PM for any questions.</a:t>
            </a:r>
          </a:p>
          <a:p>
            <a:pPr defTabSz="685800"/>
            <a:endParaRPr lang="en-US" sz="1000" b="1" dirty="0">
              <a:solidFill>
                <a:schemeClr val="tx1">
                  <a:lumMod val="65000"/>
                  <a:lumOff val="35000"/>
                </a:schemeClr>
              </a:solidFill>
            </a:endParaRPr>
          </a:p>
          <a:p>
            <a:pPr marL="171450" indent="-171450" defTabSz="685800">
              <a:buFont typeface="Arial" panose="020B0604020202020204" pitchFamily="34" charset="0"/>
              <a:buChar char="•"/>
            </a:pPr>
            <a:endParaRPr lang="en-US" sz="1000" b="1" dirty="0">
              <a:solidFill>
                <a:schemeClr val="tx1">
                  <a:lumMod val="65000"/>
                  <a:lumOff val="35000"/>
                </a:schemeClr>
              </a:solidFill>
            </a:endParaRPr>
          </a:p>
          <a:p>
            <a:pPr defTabSz="685800"/>
            <a:endParaRPr lang="en-US" sz="1000" b="1" dirty="0">
              <a:solidFill>
                <a:schemeClr val="tx1">
                  <a:lumMod val="65000"/>
                  <a:lumOff val="35000"/>
                </a:schemeClr>
              </a:solidFill>
            </a:endParaRPr>
          </a:p>
        </p:txBody>
      </p:sp>
      <p:sp>
        <p:nvSpPr>
          <p:cNvPr id="97" name="Rectangle 96">
            <a:extLst>
              <a:ext uri="{FF2B5EF4-FFF2-40B4-BE49-F238E27FC236}">
                <a16:creationId xmlns:a16="http://schemas.microsoft.com/office/drawing/2014/main" id="{CD3DC84F-256C-D9B1-EA5C-6A2F24FD1A43}"/>
              </a:ext>
            </a:extLst>
          </p:cNvPr>
          <p:cNvSpPr/>
          <p:nvPr/>
        </p:nvSpPr>
        <p:spPr>
          <a:xfrm>
            <a:off x="-13824" y="5534561"/>
            <a:ext cx="2211806" cy="1631216"/>
          </a:xfrm>
          <a:prstGeom prst="rect">
            <a:avLst/>
          </a:prstGeom>
        </p:spPr>
        <p:txBody>
          <a:bodyPr wrap="square" lIns="91440" tIns="45720" rIns="91440" bIns="45720" anchor="t">
            <a:spAutoFit/>
          </a:bodyPr>
          <a:lstStyle/>
          <a:p>
            <a:pPr defTabSz="685800"/>
            <a:r>
              <a:rPr lang="en-US" sz="1000" b="1" u="sng" dirty="0">
                <a:solidFill>
                  <a:srgbClr val="FF0000"/>
                </a:solidFill>
              </a:rPr>
              <a:t>Note: </a:t>
            </a:r>
            <a:r>
              <a:rPr lang="en-US" sz="1000" dirty="0">
                <a:solidFill>
                  <a:srgbClr val="FF0000"/>
                </a:solidFill>
              </a:rPr>
              <a:t>It is acceptable to use a different quad outlet for the various equipment shown on this diagram if it is in closer  proximity to the equipment.  The important part is that each group of equipment has a dedicated quad and that the power load is evenly distributed.</a:t>
            </a:r>
          </a:p>
          <a:p>
            <a:pPr marL="171450" indent="-171450" defTabSz="685800">
              <a:buFont typeface="Arial" panose="020B0604020202020204" pitchFamily="34" charset="0"/>
              <a:buChar char="•"/>
            </a:pPr>
            <a:endParaRPr lang="en-US" sz="1000" b="1" dirty="0">
              <a:solidFill>
                <a:schemeClr val="tx1">
                  <a:lumMod val="65000"/>
                  <a:lumOff val="35000"/>
                </a:schemeClr>
              </a:solidFill>
            </a:endParaRPr>
          </a:p>
          <a:p>
            <a:pPr defTabSz="685800"/>
            <a:endParaRPr lang="en-US" sz="1000" b="1" dirty="0">
              <a:solidFill>
                <a:schemeClr val="tx1">
                  <a:lumMod val="65000"/>
                  <a:lumOff val="35000"/>
                </a:schemeClr>
              </a:solidFill>
            </a:endParaRPr>
          </a:p>
        </p:txBody>
      </p:sp>
      <p:pic>
        <p:nvPicPr>
          <p:cNvPr id="99" name="Picture 98">
            <a:extLst>
              <a:ext uri="{FF2B5EF4-FFF2-40B4-BE49-F238E27FC236}">
                <a16:creationId xmlns:a16="http://schemas.microsoft.com/office/drawing/2014/main" id="{E12D6DE9-DD67-3BE1-8A72-9C3B8E6F0F94}"/>
              </a:ext>
            </a:extLst>
          </p:cNvPr>
          <p:cNvPicPr>
            <a:picLocks noChangeAspect="1"/>
          </p:cNvPicPr>
          <p:nvPr/>
        </p:nvPicPr>
        <p:blipFill>
          <a:blip r:embed="rId9"/>
          <a:stretch>
            <a:fillRect/>
          </a:stretch>
        </p:blipFill>
        <p:spPr>
          <a:xfrm>
            <a:off x="1854608" y="1096830"/>
            <a:ext cx="201205" cy="739916"/>
          </a:xfrm>
          <a:prstGeom prst="rect">
            <a:avLst/>
          </a:prstGeom>
        </p:spPr>
      </p:pic>
      <p:sp>
        <p:nvSpPr>
          <p:cNvPr id="100" name="Rectangle 99">
            <a:extLst>
              <a:ext uri="{FF2B5EF4-FFF2-40B4-BE49-F238E27FC236}">
                <a16:creationId xmlns:a16="http://schemas.microsoft.com/office/drawing/2014/main" id="{70050F67-3D77-E5FB-5484-F4BF58D447DE}"/>
              </a:ext>
            </a:extLst>
          </p:cNvPr>
          <p:cNvSpPr/>
          <p:nvPr/>
        </p:nvSpPr>
        <p:spPr>
          <a:xfrm>
            <a:off x="1706787" y="409360"/>
            <a:ext cx="873224" cy="800219"/>
          </a:xfrm>
          <a:prstGeom prst="rect">
            <a:avLst/>
          </a:prstGeom>
        </p:spPr>
        <p:txBody>
          <a:bodyPr wrap="square" lIns="91440" tIns="45720" rIns="91440" bIns="45720" anchor="t">
            <a:spAutoFit/>
          </a:bodyPr>
          <a:lstStyle/>
          <a:p>
            <a:pPr defTabSz="685800"/>
            <a:r>
              <a:rPr lang="en-US" sz="800" b="1" dirty="0">
                <a:solidFill>
                  <a:schemeClr val="tx1">
                    <a:lumMod val="65000"/>
                    <a:lumOff val="35000"/>
                  </a:schemeClr>
                </a:solidFill>
              </a:rPr>
              <a:t>Two 4” Conduits for CAT6</a:t>
            </a:r>
          </a:p>
          <a:p>
            <a:pPr defTabSz="685800"/>
            <a:endParaRPr lang="en-US" sz="1000" b="1" dirty="0">
              <a:solidFill>
                <a:schemeClr val="tx1">
                  <a:lumMod val="65000"/>
                  <a:lumOff val="35000"/>
                </a:schemeClr>
              </a:solidFill>
            </a:endParaRPr>
          </a:p>
          <a:p>
            <a:pPr marL="171450" indent="-171450" defTabSz="685800">
              <a:buFont typeface="Arial" panose="020B0604020202020204" pitchFamily="34" charset="0"/>
              <a:buChar char="•"/>
            </a:pPr>
            <a:endParaRPr lang="en-US" sz="1000" b="1" dirty="0">
              <a:solidFill>
                <a:schemeClr val="tx1">
                  <a:lumMod val="65000"/>
                  <a:lumOff val="35000"/>
                </a:schemeClr>
              </a:solidFill>
            </a:endParaRPr>
          </a:p>
          <a:p>
            <a:pPr defTabSz="685800"/>
            <a:endParaRPr lang="en-US" sz="1000" b="1" dirty="0">
              <a:solidFill>
                <a:schemeClr val="tx1">
                  <a:lumMod val="65000"/>
                  <a:lumOff val="35000"/>
                </a:schemeClr>
              </a:solidFill>
            </a:endParaRPr>
          </a:p>
        </p:txBody>
      </p:sp>
      <p:sp>
        <p:nvSpPr>
          <p:cNvPr id="102" name="Rectangle 101">
            <a:extLst>
              <a:ext uri="{FF2B5EF4-FFF2-40B4-BE49-F238E27FC236}">
                <a16:creationId xmlns:a16="http://schemas.microsoft.com/office/drawing/2014/main" id="{E5B53CE2-FCBD-CECB-435F-0A0E36818A8A}"/>
              </a:ext>
            </a:extLst>
          </p:cNvPr>
          <p:cNvSpPr/>
          <p:nvPr/>
        </p:nvSpPr>
        <p:spPr>
          <a:xfrm>
            <a:off x="2055813" y="1070980"/>
            <a:ext cx="471487" cy="2688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03" name="Rectangle 102">
            <a:extLst>
              <a:ext uri="{FF2B5EF4-FFF2-40B4-BE49-F238E27FC236}">
                <a16:creationId xmlns:a16="http://schemas.microsoft.com/office/drawing/2014/main" id="{BEDE978C-EB5A-D2B4-411F-9812B9F851BB}"/>
              </a:ext>
            </a:extLst>
          </p:cNvPr>
          <p:cNvSpPr/>
          <p:nvPr/>
        </p:nvSpPr>
        <p:spPr>
          <a:xfrm>
            <a:off x="1754906" y="844798"/>
            <a:ext cx="399959" cy="252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07" name="Rectangle 106">
            <a:extLst>
              <a:ext uri="{FF2B5EF4-FFF2-40B4-BE49-F238E27FC236}">
                <a16:creationId xmlns:a16="http://schemas.microsoft.com/office/drawing/2014/main" id="{F0CC45F0-6B81-A5A2-CEAD-4E79443802F0}"/>
              </a:ext>
            </a:extLst>
          </p:cNvPr>
          <p:cNvSpPr/>
          <p:nvPr/>
        </p:nvSpPr>
        <p:spPr>
          <a:xfrm>
            <a:off x="1486942" y="932374"/>
            <a:ext cx="178727" cy="345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08" name="Rectangle 107">
            <a:extLst>
              <a:ext uri="{FF2B5EF4-FFF2-40B4-BE49-F238E27FC236}">
                <a16:creationId xmlns:a16="http://schemas.microsoft.com/office/drawing/2014/main" id="{5AD02728-50F9-3836-3CDC-14FF61573085}"/>
              </a:ext>
            </a:extLst>
          </p:cNvPr>
          <p:cNvSpPr/>
          <p:nvPr/>
        </p:nvSpPr>
        <p:spPr>
          <a:xfrm>
            <a:off x="1581150" y="932374"/>
            <a:ext cx="242596" cy="125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09" name="Arrow: Down 108">
            <a:extLst>
              <a:ext uri="{FF2B5EF4-FFF2-40B4-BE49-F238E27FC236}">
                <a16:creationId xmlns:a16="http://schemas.microsoft.com/office/drawing/2014/main" id="{BBC0E351-960C-DB6D-86A9-E4081A26F786}"/>
              </a:ext>
            </a:extLst>
          </p:cNvPr>
          <p:cNvSpPr/>
          <p:nvPr/>
        </p:nvSpPr>
        <p:spPr>
          <a:xfrm>
            <a:off x="1787236" y="683100"/>
            <a:ext cx="130608" cy="413730"/>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
        <p:nvSpPr>
          <p:cNvPr id="110" name="Arrow: Down 109">
            <a:extLst>
              <a:ext uri="{FF2B5EF4-FFF2-40B4-BE49-F238E27FC236}">
                <a16:creationId xmlns:a16="http://schemas.microsoft.com/office/drawing/2014/main" id="{196C38ED-9BA8-9074-3D40-01D3FDC578A4}"/>
              </a:ext>
            </a:extLst>
          </p:cNvPr>
          <p:cNvSpPr/>
          <p:nvPr/>
        </p:nvSpPr>
        <p:spPr>
          <a:xfrm>
            <a:off x="1366394" y="694247"/>
            <a:ext cx="150922" cy="40423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pic>
        <p:nvPicPr>
          <p:cNvPr id="119" name="Picture 118">
            <a:extLst>
              <a:ext uri="{FF2B5EF4-FFF2-40B4-BE49-F238E27FC236}">
                <a16:creationId xmlns:a16="http://schemas.microsoft.com/office/drawing/2014/main" id="{CCDDD48E-9DEF-A467-4674-87260E6DA7E8}"/>
              </a:ext>
            </a:extLst>
          </p:cNvPr>
          <p:cNvPicPr>
            <a:picLocks noChangeAspect="1"/>
          </p:cNvPicPr>
          <p:nvPr/>
        </p:nvPicPr>
        <p:blipFill>
          <a:blip r:embed="rId10"/>
          <a:stretch>
            <a:fillRect/>
          </a:stretch>
        </p:blipFill>
        <p:spPr>
          <a:xfrm>
            <a:off x="5644398" y="4364532"/>
            <a:ext cx="5101182" cy="1490130"/>
          </a:xfrm>
          <a:prstGeom prst="rect">
            <a:avLst/>
          </a:prstGeom>
        </p:spPr>
      </p:pic>
      <p:sp>
        <p:nvSpPr>
          <p:cNvPr id="123" name="Rectangle 122">
            <a:extLst>
              <a:ext uri="{FF2B5EF4-FFF2-40B4-BE49-F238E27FC236}">
                <a16:creationId xmlns:a16="http://schemas.microsoft.com/office/drawing/2014/main" id="{3D1A445D-C39B-F82B-4B36-CDCB278EC505}"/>
              </a:ext>
            </a:extLst>
          </p:cNvPr>
          <p:cNvSpPr/>
          <p:nvPr/>
        </p:nvSpPr>
        <p:spPr>
          <a:xfrm>
            <a:off x="10027174" y="6529447"/>
            <a:ext cx="1440926" cy="305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spc="300">
              <a:latin typeface="linea-basic-10" charset="0"/>
              <a:ea typeface="linea-basic-10" charset="0"/>
              <a:cs typeface="linea-basic-10" charset="0"/>
            </a:endParaRPr>
          </a:p>
        </p:txBody>
      </p:sp>
    </p:spTree>
    <p:extLst>
      <p:ext uri="{BB962C8B-B14F-4D97-AF65-F5344CB8AC3E}">
        <p14:creationId xmlns:p14="http://schemas.microsoft.com/office/powerpoint/2010/main" val="210812184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Instruction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T-Mobile Cover Slides">
  <a:themeElements>
    <a:clrScheme name="T-Mobile">
      <a:dk1>
        <a:srgbClr val="404040"/>
      </a:dk1>
      <a:lt1>
        <a:srgbClr val="FFFFFF"/>
      </a:lt1>
      <a:dk2>
        <a:srgbClr val="000000"/>
      </a:dk2>
      <a:lt2>
        <a:srgbClr val="E8E8E8"/>
      </a:lt2>
      <a:accent1>
        <a:srgbClr val="E20074"/>
      </a:accent1>
      <a:accent2>
        <a:srgbClr val="6A6A6A"/>
      </a:accent2>
      <a:accent3>
        <a:srgbClr val="9B9B9B"/>
      </a:accent3>
      <a:accent4>
        <a:srgbClr val="202020"/>
      </a:accent4>
      <a:accent5>
        <a:srgbClr val="7F7F7F"/>
      </a:accent5>
      <a:accent6>
        <a:srgbClr val="E20074"/>
      </a:accent6>
      <a:hlink>
        <a:srgbClr val="E20074"/>
      </a:hlink>
      <a:folHlink>
        <a:srgbClr val="97024F"/>
      </a:folHlink>
    </a:clrScheme>
    <a:fontScheme name="Un-leash">
      <a:majorFont>
        <a:latin typeface="Tele-GroteskUlt"/>
        <a:ea typeface="Tele-GroteskUlt"/>
        <a:cs typeface="Arial"/>
      </a:majorFont>
      <a:minorFont>
        <a:latin typeface="Tele-GroteskHal"/>
        <a:ea typeface="Tele-GroteskH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theme>
</file>

<file path=ppt/theme/theme11.xml><?xml version="1.0" encoding="utf-8"?>
<a:theme xmlns:a="http://schemas.openxmlformats.org/drawingml/2006/main" name="3_04 - Body Slides - No Image">
  <a:themeElements>
    <a:clrScheme name="T-Mobile 2014">
      <a:dk1>
        <a:srgbClr val="000000"/>
      </a:dk1>
      <a:lt1>
        <a:srgbClr val="FFFFFF"/>
      </a:lt1>
      <a:dk2>
        <a:srgbClr val="000000"/>
      </a:dk2>
      <a:lt2>
        <a:srgbClr val="E8E8E8"/>
      </a:lt2>
      <a:accent1>
        <a:srgbClr val="E20074"/>
      </a:accent1>
      <a:accent2>
        <a:srgbClr val="6A6A6A"/>
      </a:accent2>
      <a:accent3>
        <a:srgbClr val="9B9B9B"/>
      </a:accent3>
      <a:accent4>
        <a:srgbClr val="E8E8E8"/>
      </a:accent4>
      <a:accent5>
        <a:srgbClr val="000000"/>
      </a:accent5>
      <a:accent6>
        <a:srgbClr val="9B9B9B"/>
      </a:accent6>
      <a:hlink>
        <a:srgbClr val="000000"/>
      </a:hlink>
      <a:folHlink>
        <a:srgbClr val="000000"/>
      </a:folHlink>
    </a:clrScheme>
    <a:fontScheme name="T-Mobile Tele">
      <a:majorFont>
        <a:latin typeface="Tele-GroteskFet"/>
        <a:ea typeface="Tele-GroteskFet"/>
        <a:cs typeface="Arial"/>
      </a:majorFont>
      <a:minorFont>
        <a:latin typeface="Tele-GroteskNor"/>
        <a:ea typeface="Tele-GroteskNor"/>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theme>
</file>

<file path=ppt/theme/theme12.xml><?xml version="1.0" encoding="utf-8"?>
<a:theme xmlns:a="http://schemas.openxmlformats.org/drawingml/2006/main" name="04 - Body Slides - No Image">
  <a:themeElements>
    <a:clrScheme name="T-Mobile colors 2020">
      <a:dk1>
        <a:srgbClr val="3C3C3C"/>
      </a:dk1>
      <a:lt1>
        <a:srgbClr val="FFFFFF"/>
      </a:lt1>
      <a:dk2>
        <a:srgbClr val="000000"/>
      </a:dk2>
      <a:lt2>
        <a:srgbClr val="E8E8E8"/>
      </a:lt2>
      <a:accent1>
        <a:srgbClr val="E20074"/>
      </a:accent1>
      <a:accent2>
        <a:srgbClr val="C8C8C8"/>
      </a:accent2>
      <a:accent3>
        <a:srgbClr val="6A6A6A"/>
      </a:accent3>
      <a:accent4>
        <a:srgbClr val="861B54"/>
      </a:accent4>
      <a:accent5>
        <a:srgbClr val="9B9B9B"/>
      </a:accent5>
      <a:accent6>
        <a:srgbClr val="3C3C3C"/>
      </a:accent6>
      <a:hlink>
        <a:srgbClr val="E20074"/>
      </a:hlink>
      <a:folHlink>
        <a:srgbClr val="97024F"/>
      </a:folHlink>
    </a:clrScheme>
    <a:fontScheme name="T-Mobile font TeleGroteskNext">
      <a:majorFont>
        <a:latin typeface="TeleGrotesk Next Ultra"/>
        <a:ea typeface="TeleGrotesk Next Ultra"/>
        <a:cs typeface="Arial"/>
      </a:majorFont>
      <a:minorFont>
        <a:latin typeface="TeleGrotesk Next"/>
        <a:ea typeface="TeleGrotesk Next"/>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dirty="0" err="1" smtClean="0">
            <a:cs typeface="Arial" pitchFamily="34" charset="0"/>
          </a:defRPr>
        </a:defPPr>
      </a:lstStyle>
    </a:txDef>
  </a:objectDefaults>
  <a:extraClrSchemeLst/>
  <a:extLst>
    <a:ext uri="{05A4C25C-085E-4340-85A3-A5531E510DB2}">
      <thm15:themeFamily xmlns:thm15="http://schemas.microsoft.com/office/thememl/2012/main" name="Presentation2" id="{7911B2E8-6408-4676-9F4D-ECCB528A3A04}" vid="{66F2A77B-ED35-459C-9A44-13EFCC8A8203}"/>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Section-Divider">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Text-Layout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Timeline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Photo-Layout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Charts-Graph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9_Device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_Closing-Slides">
  <a:themeElements>
    <a:clrScheme name="Custom 3">
      <a:dk1>
        <a:srgbClr val="000000"/>
      </a:dk1>
      <a:lt1>
        <a:srgbClr val="FFFFFF"/>
      </a:lt1>
      <a:dk2>
        <a:srgbClr val="000000"/>
      </a:dk2>
      <a:lt2>
        <a:srgbClr val="E8E8E8"/>
      </a:lt2>
      <a:accent1>
        <a:srgbClr val="E20074"/>
      </a:accent1>
      <a:accent2>
        <a:srgbClr val="C8C8C8"/>
      </a:accent2>
      <a:accent3>
        <a:srgbClr val="C8C8C8"/>
      </a:accent3>
      <a:accent4>
        <a:srgbClr val="861B54"/>
      </a:accent4>
      <a:accent5>
        <a:srgbClr val="9B9B9B"/>
      </a:accent5>
      <a:accent6>
        <a:srgbClr val="3C3C3C"/>
      </a:accent6>
      <a:hlink>
        <a:srgbClr val="E20074"/>
      </a:hlink>
      <a:folHlink>
        <a:srgbClr val="97024F"/>
      </a:folHlink>
    </a:clrScheme>
    <a:fontScheme name="TeleNeo-Office">
      <a:majorFont>
        <a:latin typeface="TeleNeo Office ExtraBold"/>
        <a:ea typeface="TeleNeo Office ExtraBold"/>
        <a:cs typeface="Arial"/>
      </a:majorFont>
      <a:minorFont>
        <a:latin typeface="TeleNeo Office"/>
        <a:ea typeface="TeleNeo Offi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2000" spc="300">
            <a:latin typeface="linea-basic-10" charset="0"/>
            <a:ea typeface="linea-basic-10" charset="0"/>
            <a:cs typeface="linea-basic-10"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04 - Body Slides - No Image">
  <a:themeElements>
    <a:clrScheme name="T-Mobile 2014">
      <a:dk1>
        <a:srgbClr val="000000"/>
      </a:dk1>
      <a:lt1>
        <a:srgbClr val="FFFFFF"/>
      </a:lt1>
      <a:dk2>
        <a:srgbClr val="000000"/>
      </a:dk2>
      <a:lt2>
        <a:srgbClr val="E8E8E8"/>
      </a:lt2>
      <a:accent1>
        <a:srgbClr val="E20074"/>
      </a:accent1>
      <a:accent2>
        <a:srgbClr val="6A6A6A"/>
      </a:accent2>
      <a:accent3>
        <a:srgbClr val="9B9B9B"/>
      </a:accent3>
      <a:accent4>
        <a:srgbClr val="E8E8E8"/>
      </a:accent4>
      <a:accent5>
        <a:srgbClr val="000000"/>
      </a:accent5>
      <a:accent6>
        <a:srgbClr val="9B9B9B"/>
      </a:accent6>
      <a:hlink>
        <a:srgbClr val="000000"/>
      </a:hlink>
      <a:folHlink>
        <a:srgbClr val="000000"/>
      </a:folHlink>
    </a:clrScheme>
    <a:fontScheme name="T-Mobile Tele">
      <a:majorFont>
        <a:latin typeface="Tele-GroteskFet"/>
        <a:ea typeface="Tele-GroteskFet"/>
        <a:cs typeface="Arial"/>
      </a:majorFont>
      <a:minorFont>
        <a:latin typeface="Tele-GroteskNor"/>
        <a:ea typeface="Tele-GroteskNor"/>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defRPr dirty="0">
            <a:latin typeface="Tele-GroteskNor" pitchFamily="2" charset="0"/>
            <a:cs typeface="Arial" pitchFamily="34" charset="0"/>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2F401EDAA543F4493D19946F640BF99" ma:contentTypeVersion="18" ma:contentTypeDescription="Create a new document." ma:contentTypeScope="" ma:versionID="de8f40e91e16d1436f22ff7854ef0ee0">
  <xsd:schema xmlns:xsd="http://www.w3.org/2001/XMLSchema" xmlns:xs="http://www.w3.org/2001/XMLSchema" xmlns:p="http://schemas.microsoft.com/office/2006/metadata/properties" xmlns:ns2="ae364fcb-2dd2-4865-879a-e6bd14879984" xmlns:ns3="0b2c9de0-91a1-4793-8cd5-c2e6f7300941" targetNamespace="http://schemas.microsoft.com/office/2006/metadata/properties" ma:root="true" ma:fieldsID="bbf09c4d1e3458e2555eed7a176acfbf" ns2:_="" ns3:_="">
    <xsd:import namespace="ae364fcb-2dd2-4865-879a-e6bd14879984"/>
    <xsd:import namespace="0b2c9de0-91a1-4793-8cd5-c2e6f730094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Not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364fcb-2dd2-4865-879a-e6bd1487998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Notes" ma:index="20" nillable="true" ma:displayName="Notes" ma:format="Dropdown" ma:internalName="Notes">
      <xsd:simpleType>
        <xsd:restriction base="dms:Text">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0e8abff-268c-4835-a05f-fcf93826c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2c9de0-91a1-4793-8cd5-c2e6f730094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66f23f4-b075-424a-831d-19ae9567e0ea}" ma:internalName="TaxCatchAll" ma:showField="CatchAllData" ma:web="0b2c9de0-91a1-4793-8cd5-c2e6f730094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b2c9de0-91a1-4793-8cd5-c2e6f7300941">
      <UserInfo>
        <DisplayName>Narasapuram, Kalyan</DisplayName>
        <AccountId>153</AccountId>
        <AccountType/>
      </UserInfo>
      <UserInfo>
        <DisplayName>Shelton, Timothy</DisplayName>
        <AccountId>47</AccountId>
        <AccountType/>
      </UserInfo>
      <UserInfo>
        <DisplayName>DLP_O365</DisplayName>
        <AccountId>48</AccountId>
        <AccountType/>
      </UserInfo>
      <UserInfo>
        <DisplayName>Elbert, Rex</DisplayName>
        <AccountId>73</AccountId>
        <AccountType/>
      </UserInfo>
      <UserInfo>
        <DisplayName>Verma, Subodh</DisplayName>
        <AccountId>197</AccountId>
        <AccountType/>
      </UserInfo>
      <UserInfo>
        <DisplayName>Flowers, Jackie</DisplayName>
        <AccountId>198</AccountId>
        <AccountType/>
      </UserInfo>
      <UserInfo>
        <DisplayName>Saini, Naveen</DisplayName>
        <AccountId>64</AccountId>
        <AccountType/>
      </UserInfo>
      <UserInfo>
        <DisplayName>Meka, Srinivasa</DisplayName>
        <AccountId>199</AccountId>
        <AccountType/>
      </UserInfo>
      <UserInfo>
        <DisplayName>Cerruti, Edward</DisplayName>
        <AccountId>200</AccountId>
        <AccountType/>
      </UserInfo>
      <UserInfo>
        <DisplayName>Rekdahl, Sonia</DisplayName>
        <AccountId>204</AccountId>
        <AccountType/>
      </UserInfo>
      <UserInfo>
        <DisplayName>Blakney, Daniel</DisplayName>
        <AccountId>205</AccountId>
        <AccountType/>
      </UserInfo>
      <UserInfo>
        <DisplayName>Sarita, Sarita</DisplayName>
        <AccountId>206</AccountId>
        <AccountType/>
      </UserInfo>
      <UserInfo>
        <DisplayName>Manne, Vedavathi Manne</DisplayName>
        <AccountId>208</AccountId>
        <AccountType/>
      </UserInfo>
      <UserInfo>
        <DisplayName>Larionov, Aleksei</DisplayName>
        <AccountId>209</AccountId>
        <AccountType/>
      </UserInfo>
      <UserInfo>
        <DisplayName>Khurana, Rahul</DisplayName>
        <AccountId>210</AccountId>
        <AccountType/>
      </UserInfo>
      <UserInfo>
        <DisplayName>Paharia, Tanvi</DisplayName>
        <AccountId>214</AccountId>
        <AccountType/>
      </UserInfo>
      <UserInfo>
        <DisplayName>Rajamohan, Ilaiyaraja</DisplayName>
        <AccountId>57</AccountId>
        <AccountType/>
      </UserInfo>
      <UserInfo>
        <DisplayName>Jager, Jeff</DisplayName>
        <AccountId>213</AccountId>
        <AccountType/>
      </UserInfo>
      <UserInfo>
        <DisplayName>Shuler, Johanna</DisplayName>
        <AccountId>196</AccountId>
        <AccountType/>
      </UserInfo>
      <UserInfo>
        <DisplayName>Kuhs, Sara</DisplayName>
        <AccountId>154</AccountId>
        <AccountType/>
      </UserInfo>
      <UserInfo>
        <DisplayName>Morris, Rachel</DisplayName>
        <AccountId>131</AccountId>
        <AccountType/>
      </UserInfo>
      <UserInfo>
        <DisplayName>Long, Mike</DisplayName>
        <AccountId>119</AccountId>
        <AccountType/>
      </UserInfo>
      <UserInfo>
        <DisplayName>Neeraty, Abhishekh</DisplayName>
        <AccountId>103</AccountId>
        <AccountType/>
      </UserInfo>
      <UserInfo>
        <DisplayName>Kshirsagar, Vinay</DisplayName>
        <AccountId>17</AccountId>
        <AccountType/>
      </UserInfo>
      <UserInfo>
        <DisplayName>Hachem, Ali</DisplayName>
        <AccountId>211</AccountId>
        <AccountType/>
      </UserInfo>
      <UserInfo>
        <DisplayName>Padilla, Nelson</DisplayName>
        <AccountId>212</AccountId>
        <AccountType/>
      </UserInfo>
      <UserInfo>
        <DisplayName>Ramakrishnan, Jaganath</DisplayName>
        <AccountId>99</AccountId>
        <AccountType/>
      </UserInfo>
      <UserInfo>
        <DisplayName>Engel, Neal</DisplayName>
        <AccountId>201</AccountId>
        <AccountType/>
      </UserInfo>
      <UserInfo>
        <DisplayName>Plata, Andrew</DisplayName>
        <AccountId>202</AccountId>
        <AccountType/>
      </UserInfo>
      <UserInfo>
        <DisplayName>Jacob, Phillip</DisplayName>
        <AccountId>203</AccountId>
        <AccountType/>
      </UserInfo>
      <UserInfo>
        <DisplayName>Aitha, Eshwar</DisplayName>
        <AccountId>87</AccountId>
        <AccountType/>
      </UserInfo>
      <UserInfo>
        <DisplayName>Krishna Chaitanya, Ijjada</DisplayName>
        <AccountId>207</AccountId>
        <AccountType/>
      </UserInfo>
      <UserInfo>
        <DisplayName>Voelker, Kerri</DisplayName>
        <AccountId>122</AccountId>
        <AccountType/>
      </UserInfo>
      <UserInfo>
        <DisplayName>Waagbo, Justin</DisplayName>
        <AccountId>280</AccountId>
        <AccountType/>
      </UserInfo>
      <UserInfo>
        <DisplayName>Menzies, Bruce</DisplayName>
        <AccountId>279</AccountId>
        <AccountType/>
      </UserInfo>
      <UserInfo>
        <DisplayName>Royalty, Jake</DisplayName>
        <AccountId>365</AccountId>
        <AccountType/>
      </UserInfo>
      <UserInfo>
        <DisplayName>Jacobsen, Lynne</DisplayName>
        <AccountId>366</AccountId>
        <AccountType/>
      </UserInfo>
      <UserInfo>
        <DisplayName>Radhakrishnan, Sailesh</DisplayName>
        <AccountId>370</AccountId>
        <AccountType/>
      </UserInfo>
      <UserInfo>
        <DisplayName>Nichols, Carl</DisplayName>
        <AccountId>70</AccountId>
        <AccountType/>
      </UserInfo>
      <UserInfo>
        <DisplayName>Wells, Hawey</DisplayName>
        <AccountId>50</AccountId>
        <AccountType/>
      </UserInfo>
      <UserInfo>
        <DisplayName>Nijhawan, Vikas</DisplayName>
        <AccountId>372</AccountId>
        <AccountType/>
      </UserInfo>
    </SharedWithUsers>
    <Notes xmlns="ae364fcb-2dd2-4865-879a-e6bd14879984" xsi:nil="true"/>
    <TaxCatchAll xmlns="0b2c9de0-91a1-4793-8cd5-c2e6f7300941" xsi:nil="true"/>
    <lcf76f155ced4ddcb4097134ff3c332f xmlns="ae364fcb-2dd2-4865-879a-e6bd1487998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2AA7986-E057-4631-B452-6C7D9A24B135}">
  <ds:schemaRefs>
    <ds:schemaRef ds:uri="http://schemas.microsoft.com/sharepoint/v3/contenttype/forms"/>
  </ds:schemaRefs>
</ds:datastoreItem>
</file>

<file path=customXml/itemProps2.xml><?xml version="1.0" encoding="utf-8"?>
<ds:datastoreItem xmlns:ds="http://schemas.openxmlformats.org/officeDocument/2006/customXml" ds:itemID="{6EAC818E-5F09-4994-B390-AB9503AA4A07}"/>
</file>

<file path=customXml/itemProps3.xml><?xml version="1.0" encoding="utf-8"?>
<ds:datastoreItem xmlns:ds="http://schemas.openxmlformats.org/officeDocument/2006/customXml" ds:itemID="{6D82F3EA-5AF7-42FE-A434-FAF09FD7DDAD}">
  <ds:schemaRefs>
    <ds:schemaRef ds:uri="0570ab2a-7621-48a5-99e3-e65603957e6c"/>
    <ds:schemaRef ds:uri="cefd6e2a-3ac6-4ff7-aa04-547d7f52671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7af72c41-31f4-4d40-a6d0-808117dc4d77}" enabled="1" method="Standard" siteId="{be0f980b-dd99-4b19-bd7b-bc71a09b026c}" removed="0"/>
</clbl:labelList>
</file>

<file path=docProps/app.xml><?xml version="1.0" encoding="utf-8"?>
<Properties xmlns="http://schemas.openxmlformats.org/officeDocument/2006/extended-properties" xmlns:vt="http://schemas.openxmlformats.org/officeDocument/2006/docPropsVTypes">
  <Template>Office Theme</Template>
  <TotalTime>2137</TotalTime>
  <Words>160</Words>
  <Application>Microsoft Office PowerPoint</Application>
  <PresentationFormat>Widescreen</PresentationFormat>
  <Paragraphs>15</Paragraphs>
  <Slides>1</Slides>
  <Notes>1</Notes>
  <HiddenSlides>0</HiddenSlides>
  <MMClips>0</MMClips>
  <ScaleCrop>false</ScaleCrop>
  <HeadingPairs>
    <vt:vector size="8" baseType="variant">
      <vt:variant>
        <vt:lpstr>Fonts Used</vt:lpstr>
      </vt:variant>
      <vt:variant>
        <vt:i4>17</vt:i4>
      </vt:variant>
      <vt:variant>
        <vt:lpstr>Theme</vt:lpstr>
      </vt:variant>
      <vt:variant>
        <vt:i4>12</vt:i4>
      </vt:variant>
      <vt:variant>
        <vt:lpstr>Embedded OLE Servers</vt:lpstr>
      </vt:variant>
      <vt:variant>
        <vt:i4>1</vt:i4>
      </vt:variant>
      <vt:variant>
        <vt:lpstr>Slide Titles</vt:lpstr>
      </vt:variant>
      <vt:variant>
        <vt:i4>1</vt:i4>
      </vt:variant>
    </vt:vector>
  </HeadingPairs>
  <TitlesOfParts>
    <vt:vector size="31" baseType="lpstr">
      <vt:lpstr>Arial</vt:lpstr>
      <vt:lpstr>Bebas Neue Bold</vt:lpstr>
      <vt:lpstr>Bebas Neue Book</vt:lpstr>
      <vt:lpstr>Calibri</vt:lpstr>
      <vt:lpstr>linea-basic-10</vt:lpstr>
      <vt:lpstr>Source Sans Pro</vt:lpstr>
      <vt:lpstr>TeleGrotesk Next</vt:lpstr>
      <vt:lpstr>TeleGrotesk Next Medium</vt:lpstr>
      <vt:lpstr>TeleGrotesk Next Ultra</vt:lpstr>
      <vt:lpstr>Tele-GroteskFet</vt:lpstr>
      <vt:lpstr>Tele-GroteskHal</vt:lpstr>
      <vt:lpstr>Tele-GroteskNor</vt:lpstr>
      <vt:lpstr>Tele-GroteskUlt</vt:lpstr>
      <vt:lpstr>TeleNeo Office</vt:lpstr>
      <vt:lpstr>TeleNeo Office ExtraBold</vt:lpstr>
      <vt:lpstr>TeleNeo Office Medium</vt:lpstr>
      <vt:lpstr>Wingdings</vt:lpstr>
      <vt:lpstr>1_Instructions</vt:lpstr>
      <vt:lpstr>3_Section-Divider</vt:lpstr>
      <vt:lpstr>4_Text-Layouts</vt:lpstr>
      <vt:lpstr>5_Timelines</vt:lpstr>
      <vt:lpstr>6_Photo-Layouts</vt:lpstr>
      <vt:lpstr>7_Charts-Graphs</vt:lpstr>
      <vt:lpstr>9_Devices</vt:lpstr>
      <vt:lpstr>13_Closing-Slides</vt:lpstr>
      <vt:lpstr>2_04 - Body Slides - No Image</vt:lpstr>
      <vt:lpstr>1_T-Mobile Cover Slides</vt:lpstr>
      <vt:lpstr>3_04 - Body Slides - No Image</vt:lpstr>
      <vt:lpstr>04 - Body Slides - No Image</vt:lpstr>
      <vt:lpstr>think-cell Slide</vt:lpstr>
      <vt:lpstr>T-Mobile Rack- Power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Bazara, Aliana</cp:lastModifiedBy>
  <cp:revision>8</cp:revision>
  <cp:lastPrinted>2021-07-29T20:32:10Z</cp:lastPrinted>
  <dcterms:created xsi:type="dcterms:W3CDTF">2016-07-26T01:12:05Z</dcterms:created>
  <dcterms:modified xsi:type="dcterms:W3CDTF">2024-11-14T19:50:52Z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0x010100A2F401EDAA543F4493D19946F640BF99</vt:lpwstr>
  </property>
  <property fmtid="{D5CDD505-2E9C-101B-9397-08002B2CF9AE}" pid="5" name="MediaServiceImageTags">
    <vt:lpwstr/>
  </property>
  <property fmtid="{D5CDD505-2E9C-101B-9397-08002B2CF9AE}" pid="6" name="MSIP_Label_7af72c41-31f4-4d40-a6d0-808117dc4d77_ActionId">
    <vt:lpwstr>16767695-40e7-431e-9864-ef1c0ce3ae4f</vt:lpwstr>
  </property>
  <property fmtid="{D5CDD505-2E9C-101B-9397-08002B2CF9AE}" pid="7" name="MSIP_Label_7af72c41-31f4-4d40-a6d0-808117dc4d77_ContentBits">
    <vt:lpwstr>0</vt:lpwstr>
  </property>
  <property fmtid="{D5CDD505-2E9C-101B-9397-08002B2CF9AE}" pid="8" name="MSIP_Label_7af72c41-31f4-4d40-a6d0-808117dc4d77_Enabled">
    <vt:lpwstr>true</vt:lpwstr>
  </property>
  <property fmtid="{D5CDD505-2E9C-101B-9397-08002B2CF9AE}" pid="9" name="MSIP_Label_7af72c41-31f4-4d40-a6d0-808117dc4d77_Method">
    <vt:lpwstr>Standard</vt:lpwstr>
  </property>
  <property fmtid="{D5CDD505-2E9C-101B-9397-08002B2CF9AE}" pid="10" name="MSIP_Label_7af72c41-31f4-4d40-a6d0-808117dc4d77_Name">
    <vt:lpwstr>TMO - Internal</vt:lpwstr>
  </property>
  <property fmtid="{D5CDD505-2E9C-101B-9397-08002B2CF9AE}" pid="11" name="MSIP_Label_7af72c41-31f4-4d40-a6d0-808117dc4d77_SetDate">
    <vt:lpwstr>2022-05-12T16:05:25Z</vt:lpwstr>
  </property>
  <property fmtid="{D5CDD505-2E9C-101B-9397-08002B2CF9AE}" pid="12" name="MSIP_Label_7af72c41-31f4-4d40-a6d0-808117dc4d77_SiteId">
    <vt:lpwstr>be0f980b-dd99-4b19-bd7b-bc71a09b026c</vt:lpwstr>
  </property>
  <property fmtid="{D5CDD505-2E9C-101B-9397-08002B2CF9AE}" pid="13" name="TemplateUrl">
    <vt:lpwstr/>
  </property>
  <property fmtid="{D5CDD505-2E9C-101B-9397-08002B2CF9AE}" pid="14" name="TriggerFlowInfo">
    <vt:lpwstr/>
  </property>
  <property fmtid="{D5CDD505-2E9C-101B-9397-08002B2CF9AE}" pid="15" name="xd_ProgID">
    <vt:lpwstr/>
  </property>
  <property fmtid="{D5CDD505-2E9C-101B-9397-08002B2CF9AE}" pid="16" name="xd_Signature">
    <vt:bool>false</vt:bool>
  </property>
</Properties>
</file>